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_rels/presentation.xml.rels" ContentType="application/vnd.openxmlformats-package.relationships+xml"/>
  <Override PartName="/ppt/media/image14.png" ContentType="image/png"/>
  <Override PartName="/ppt/media/image13.png" ContentType="image/png"/>
  <Override PartName="/ppt/media/image12.png" ContentType="image/png"/>
  <Override PartName="/ppt/media/image11.png" ContentType="image/png"/>
  <Override PartName="/ppt/media/image10.png" ContentType="image/png"/>
  <Override PartName="/ppt/media/image9.png" ContentType="image/png"/>
  <Override PartName="/ppt/media/image8.png" ContentType="image/png"/>
  <Override PartName="/ppt/media/image7.png" ContentType="image/png"/>
  <Override PartName="/ppt/media/image2.png" ContentType="image/png"/>
  <Override PartName="/ppt/media/image15.png" ContentType="image/png"/>
  <Override PartName="/ppt/media/image1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slideMaster3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3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_rels/slideLayout36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6.xml.rels" ContentType="application/vnd.openxmlformats-package.relationships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</p:sldIdLst>
  <p:sldSz cx="12192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831960" y="4589640"/>
            <a:ext cx="10515240" cy="715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831960" y="5373360"/>
            <a:ext cx="10515240" cy="715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831960" y="4589640"/>
            <a:ext cx="5131080" cy="715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6220080" y="4589640"/>
            <a:ext cx="5131080" cy="715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831960" y="5373360"/>
            <a:ext cx="5131080" cy="715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 type="body"/>
          </p:nvPr>
        </p:nvSpPr>
        <p:spPr>
          <a:xfrm>
            <a:off x="6220080" y="5373360"/>
            <a:ext cx="5131080" cy="715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 type="body"/>
          </p:nvPr>
        </p:nvSpPr>
        <p:spPr>
          <a:xfrm>
            <a:off x="831960" y="4589640"/>
            <a:ext cx="3385800" cy="715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 type="body"/>
          </p:nvPr>
        </p:nvSpPr>
        <p:spPr>
          <a:xfrm>
            <a:off x="4387320" y="4589640"/>
            <a:ext cx="3385800" cy="715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PlaceHolder 4"/>
          <p:cNvSpPr>
            <a:spLocks noGrp="1"/>
          </p:cNvSpPr>
          <p:nvPr>
            <p:ph type="body"/>
          </p:nvPr>
        </p:nvSpPr>
        <p:spPr>
          <a:xfrm>
            <a:off x="7943040" y="4589640"/>
            <a:ext cx="3385800" cy="715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1" name="PlaceHolder 5"/>
          <p:cNvSpPr>
            <a:spLocks noGrp="1"/>
          </p:cNvSpPr>
          <p:nvPr>
            <p:ph type="body"/>
          </p:nvPr>
        </p:nvSpPr>
        <p:spPr>
          <a:xfrm>
            <a:off x="831960" y="5373360"/>
            <a:ext cx="3385800" cy="715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2" name="PlaceHolder 6"/>
          <p:cNvSpPr>
            <a:spLocks noGrp="1"/>
          </p:cNvSpPr>
          <p:nvPr>
            <p:ph type="body"/>
          </p:nvPr>
        </p:nvSpPr>
        <p:spPr>
          <a:xfrm>
            <a:off x="4387320" y="5373360"/>
            <a:ext cx="3385800" cy="715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3" name="PlaceHolder 7"/>
          <p:cNvSpPr>
            <a:spLocks noGrp="1"/>
          </p:cNvSpPr>
          <p:nvPr>
            <p:ph type="body"/>
          </p:nvPr>
        </p:nvSpPr>
        <p:spPr>
          <a:xfrm>
            <a:off x="7943040" y="5373360"/>
            <a:ext cx="3385800" cy="715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subTitle"/>
          </p:nvPr>
        </p:nvSpPr>
        <p:spPr>
          <a:xfrm>
            <a:off x="831960" y="4589640"/>
            <a:ext cx="10515240" cy="14997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body"/>
          </p:nvPr>
        </p:nvSpPr>
        <p:spPr>
          <a:xfrm>
            <a:off x="831960" y="4589640"/>
            <a:ext cx="10515240" cy="1499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831960" y="4589640"/>
            <a:ext cx="5131080" cy="1499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 type="body"/>
          </p:nvPr>
        </p:nvSpPr>
        <p:spPr>
          <a:xfrm>
            <a:off x="6220080" y="4589640"/>
            <a:ext cx="5131080" cy="1499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subTitle"/>
          </p:nvPr>
        </p:nvSpPr>
        <p:spPr>
          <a:xfrm>
            <a:off x="831960" y="1709640"/>
            <a:ext cx="10515240" cy="13222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831960" y="4589640"/>
            <a:ext cx="5131080" cy="715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6220080" y="4589640"/>
            <a:ext cx="5131080" cy="1499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831960" y="5373360"/>
            <a:ext cx="5131080" cy="715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subTitle"/>
          </p:nvPr>
        </p:nvSpPr>
        <p:spPr>
          <a:xfrm>
            <a:off x="831960" y="4589640"/>
            <a:ext cx="10515240" cy="14997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831960" y="4589640"/>
            <a:ext cx="5131080" cy="1499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6220080" y="4589640"/>
            <a:ext cx="5131080" cy="715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6220080" y="5373360"/>
            <a:ext cx="5131080" cy="715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831960" y="4589640"/>
            <a:ext cx="5131080" cy="715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6220080" y="4589640"/>
            <a:ext cx="5131080" cy="715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0" name="PlaceHolder 4"/>
          <p:cNvSpPr>
            <a:spLocks noGrp="1"/>
          </p:cNvSpPr>
          <p:nvPr>
            <p:ph type="body"/>
          </p:nvPr>
        </p:nvSpPr>
        <p:spPr>
          <a:xfrm>
            <a:off x="831960" y="5373360"/>
            <a:ext cx="10515240" cy="715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831960" y="4589640"/>
            <a:ext cx="10515240" cy="715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831960" y="5373360"/>
            <a:ext cx="10515240" cy="715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 type="body"/>
          </p:nvPr>
        </p:nvSpPr>
        <p:spPr>
          <a:xfrm>
            <a:off x="831960" y="4589640"/>
            <a:ext cx="5131080" cy="715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 type="body"/>
          </p:nvPr>
        </p:nvSpPr>
        <p:spPr>
          <a:xfrm>
            <a:off x="6220080" y="4589640"/>
            <a:ext cx="5131080" cy="715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7" name="PlaceHolder 4"/>
          <p:cNvSpPr>
            <a:spLocks noGrp="1"/>
          </p:cNvSpPr>
          <p:nvPr>
            <p:ph type="body"/>
          </p:nvPr>
        </p:nvSpPr>
        <p:spPr>
          <a:xfrm>
            <a:off x="831960" y="5373360"/>
            <a:ext cx="5131080" cy="715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8" name="PlaceHolder 5"/>
          <p:cNvSpPr>
            <a:spLocks noGrp="1"/>
          </p:cNvSpPr>
          <p:nvPr>
            <p:ph type="body"/>
          </p:nvPr>
        </p:nvSpPr>
        <p:spPr>
          <a:xfrm>
            <a:off x="6220080" y="5373360"/>
            <a:ext cx="5131080" cy="715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body"/>
          </p:nvPr>
        </p:nvSpPr>
        <p:spPr>
          <a:xfrm>
            <a:off x="831960" y="4589640"/>
            <a:ext cx="3385800" cy="715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1" name="PlaceHolder 3"/>
          <p:cNvSpPr>
            <a:spLocks noGrp="1"/>
          </p:cNvSpPr>
          <p:nvPr>
            <p:ph type="body"/>
          </p:nvPr>
        </p:nvSpPr>
        <p:spPr>
          <a:xfrm>
            <a:off x="4387320" y="4589640"/>
            <a:ext cx="3385800" cy="715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2" name="PlaceHolder 4"/>
          <p:cNvSpPr>
            <a:spLocks noGrp="1"/>
          </p:cNvSpPr>
          <p:nvPr>
            <p:ph type="body"/>
          </p:nvPr>
        </p:nvSpPr>
        <p:spPr>
          <a:xfrm>
            <a:off x="7943040" y="4589640"/>
            <a:ext cx="3385800" cy="715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3" name="PlaceHolder 5"/>
          <p:cNvSpPr>
            <a:spLocks noGrp="1"/>
          </p:cNvSpPr>
          <p:nvPr>
            <p:ph type="body"/>
          </p:nvPr>
        </p:nvSpPr>
        <p:spPr>
          <a:xfrm>
            <a:off x="831960" y="5373360"/>
            <a:ext cx="3385800" cy="715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4" name="PlaceHolder 6"/>
          <p:cNvSpPr>
            <a:spLocks noGrp="1"/>
          </p:cNvSpPr>
          <p:nvPr>
            <p:ph type="body"/>
          </p:nvPr>
        </p:nvSpPr>
        <p:spPr>
          <a:xfrm>
            <a:off x="4387320" y="5373360"/>
            <a:ext cx="3385800" cy="715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5" name="PlaceHolder 7"/>
          <p:cNvSpPr>
            <a:spLocks noGrp="1"/>
          </p:cNvSpPr>
          <p:nvPr>
            <p:ph type="body"/>
          </p:nvPr>
        </p:nvSpPr>
        <p:spPr>
          <a:xfrm>
            <a:off x="7943040" y="5373360"/>
            <a:ext cx="3385800" cy="715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 type="subTitle"/>
          </p:nvPr>
        </p:nvSpPr>
        <p:spPr>
          <a:xfrm>
            <a:off x="831960" y="4589640"/>
            <a:ext cx="10515240" cy="14997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 type="body"/>
          </p:nvPr>
        </p:nvSpPr>
        <p:spPr>
          <a:xfrm>
            <a:off x="831960" y="4589640"/>
            <a:ext cx="10515240" cy="1499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 type="body"/>
          </p:nvPr>
        </p:nvSpPr>
        <p:spPr>
          <a:xfrm>
            <a:off x="831960" y="4589640"/>
            <a:ext cx="5131080" cy="1499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6" name="PlaceHolder 3"/>
          <p:cNvSpPr>
            <a:spLocks noGrp="1"/>
          </p:cNvSpPr>
          <p:nvPr>
            <p:ph type="body"/>
          </p:nvPr>
        </p:nvSpPr>
        <p:spPr>
          <a:xfrm>
            <a:off x="6220080" y="4589640"/>
            <a:ext cx="5131080" cy="1499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831960" y="4589640"/>
            <a:ext cx="10515240" cy="1499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subTitle"/>
          </p:nvPr>
        </p:nvSpPr>
        <p:spPr>
          <a:xfrm>
            <a:off x="831960" y="1709640"/>
            <a:ext cx="10515240" cy="13222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831960" y="4589640"/>
            <a:ext cx="5131080" cy="715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6220080" y="4589640"/>
            <a:ext cx="5131080" cy="1499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2" name="PlaceHolder 4"/>
          <p:cNvSpPr>
            <a:spLocks noGrp="1"/>
          </p:cNvSpPr>
          <p:nvPr>
            <p:ph type="body"/>
          </p:nvPr>
        </p:nvSpPr>
        <p:spPr>
          <a:xfrm>
            <a:off x="831960" y="5373360"/>
            <a:ext cx="5131080" cy="715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 type="body"/>
          </p:nvPr>
        </p:nvSpPr>
        <p:spPr>
          <a:xfrm>
            <a:off x="831960" y="4589640"/>
            <a:ext cx="5131080" cy="1499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 type="body"/>
          </p:nvPr>
        </p:nvSpPr>
        <p:spPr>
          <a:xfrm>
            <a:off x="6220080" y="4589640"/>
            <a:ext cx="5131080" cy="715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6" name="PlaceHolder 4"/>
          <p:cNvSpPr>
            <a:spLocks noGrp="1"/>
          </p:cNvSpPr>
          <p:nvPr>
            <p:ph type="body"/>
          </p:nvPr>
        </p:nvSpPr>
        <p:spPr>
          <a:xfrm>
            <a:off x="6220080" y="5373360"/>
            <a:ext cx="5131080" cy="715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831960" y="4589640"/>
            <a:ext cx="5131080" cy="715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6220080" y="4589640"/>
            <a:ext cx="5131080" cy="715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 type="body"/>
          </p:nvPr>
        </p:nvSpPr>
        <p:spPr>
          <a:xfrm>
            <a:off x="831960" y="5373360"/>
            <a:ext cx="10515240" cy="715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 type="body"/>
          </p:nvPr>
        </p:nvSpPr>
        <p:spPr>
          <a:xfrm>
            <a:off x="831960" y="4589640"/>
            <a:ext cx="10515240" cy="715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 type="body"/>
          </p:nvPr>
        </p:nvSpPr>
        <p:spPr>
          <a:xfrm>
            <a:off x="831960" y="5373360"/>
            <a:ext cx="10515240" cy="715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831960" y="4589640"/>
            <a:ext cx="5131080" cy="715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6" name="PlaceHolder 3"/>
          <p:cNvSpPr>
            <a:spLocks noGrp="1"/>
          </p:cNvSpPr>
          <p:nvPr>
            <p:ph type="body"/>
          </p:nvPr>
        </p:nvSpPr>
        <p:spPr>
          <a:xfrm>
            <a:off x="6220080" y="4589640"/>
            <a:ext cx="5131080" cy="715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7" name="PlaceHolder 4"/>
          <p:cNvSpPr>
            <a:spLocks noGrp="1"/>
          </p:cNvSpPr>
          <p:nvPr>
            <p:ph type="body"/>
          </p:nvPr>
        </p:nvSpPr>
        <p:spPr>
          <a:xfrm>
            <a:off x="831960" y="5373360"/>
            <a:ext cx="5131080" cy="715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8" name="PlaceHolder 5"/>
          <p:cNvSpPr>
            <a:spLocks noGrp="1"/>
          </p:cNvSpPr>
          <p:nvPr>
            <p:ph type="body"/>
          </p:nvPr>
        </p:nvSpPr>
        <p:spPr>
          <a:xfrm>
            <a:off x="6220080" y="5373360"/>
            <a:ext cx="5131080" cy="715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 type="body"/>
          </p:nvPr>
        </p:nvSpPr>
        <p:spPr>
          <a:xfrm>
            <a:off x="831960" y="4589640"/>
            <a:ext cx="3385800" cy="715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1" name="PlaceHolder 3"/>
          <p:cNvSpPr>
            <a:spLocks noGrp="1"/>
          </p:cNvSpPr>
          <p:nvPr>
            <p:ph type="body"/>
          </p:nvPr>
        </p:nvSpPr>
        <p:spPr>
          <a:xfrm>
            <a:off x="4387320" y="4589640"/>
            <a:ext cx="3385800" cy="715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2" name="PlaceHolder 4"/>
          <p:cNvSpPr>
            <a:spLocks noGrp="1"/>
          </p:cNvSpPr>
          <p:nvPr>
            <p:ph type="body"/>
          </p:nvPr>
        </p:nvSpPr>
        <p:spPr>
          <a:xfrm>
            <a:off x="7943040" y="4589640"/>
            <a:ext cx="3385800" cy="715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3" name="PlaceHolder 5"/>
          <p:cNvSpPr>
            <a:spLocks noGrp="1"/>
          </p:cNvSpPr>
          <p:nvPr>
            <p:ph type="body"/>
          </p:nvPr>
        </p:nvSpPr>
        <p:spPr>
          <a:xfrm>
            <a:off x="831960" y="5373360"/>
            <a:ext cx="3385800" cy="715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4" name="PlaceHolder 6"/>
          <p:cNvSpPr>
            <a:spLocks noGrp="1"/>
          </p:cNvSpPr>
          <p:nvPr>
            <p:ph type="body"/>
          </p:nvPr>
        </p:nvSpPr>
        <p:spPr>
          <a:xfrm>
            <a:off x="4387320" y="5373360"/>
            <a:ext cx="3385800" cy="715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5" name="PlaceHolder 7"/>
          <p:cNvSpPr>
            <a:spLocks noGrp="1"/>
          </p:cNvSpPr>
          <p:nvPr>
            <p:ph type="body"/>
          </p:nvPr>
        </p:nvSpPr>
        <p:spPr>
          <a:xfrm>
            <a:off x="7943040" y="5373360"/>
            <a:ext cx="3385800" cy="715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831960" y="4589640"/>
            <a:ext cx="5131080" cy="1499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6220080" y="4589640"/>
            <a:ext cx="5131080" cy="1499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subTitle"/>
          </p:nvPr>
        </p:nvSpPr>
        <p:spPr>
          <a:xfrm>
            <a:off x="831960" y="1709640"/>
            <a:ext cx="10515240" cy="13222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831960" y="4589640"/>
            <a:ext cx="5131080" cy="715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 type="body"/>
          </p:nvPr>
        </p:nvSpPr>
        <p:spPr>
          <a:xfrm>
            <a:off x="6220080" y="4589640"/>
            <a:ext cx="5131080" cy="1499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 type="body"/>
          </p:nvPr>
        </p:nvSpPr>
        <p:spPr>
          <a:xfrm>
            <a:off x="831960" y="5373360"/>
            <a:ext cx="5131080" cy="715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831960" y="4589640"/>
            <a:ext cx="5131080" cy="14997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 type="body"/>
          </p:nvPr>
        </p:nvSpPr>
        <p:spPr>
          <a:xfrm>
            <a:off x="6220080" y="4589640"/>
            <a:ext cx="5131080" cy="715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 type="body"/>
          </p:nvPr>
        </p:nvSpPr>
        <p:spPr>
          <a:xfrm>
            <a:off x="6220080" y="5373360"/>
            <a:ext cx="5131080" cy="715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831960" y="4589640"/>
            <a:ext cx="5131080" cy="715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 type="body"/>
          </p:nvPr>
        </p:nvSpPr>
        <p:spPr>
          <a:xfrm>
            <a:off x="6220080" y="4589640"/>
            <a:ext cx="5131080" cy="715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4"/>
          <p:cNvSpPr>
            <a:spLocks noGrp="1"/>
          </p:cNvSpPr>
          <p:nvPr>
            <p:ph type="body"/>
          </p:nvPr>
        </p:nvSpPr>
        <p:spPr>
          <a:xfrm>
            <a:off x="831960" y="5373360"/>
            <a:ext cx="10515240" cy="715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slideLayout" Target="../slideLayouts/slideLayout1.xml"/><Relationship Id="rId9" Type="http://schemas.openxmlformats.org/officeDocument/2006/relationships/slideLayout" Target="../slideLayouts/slideLayout2.xml"/><Relationship Id="rId10" Type="http://schemas.openxmlformats.org/officeDocument/2006/relationships/slideLayout" Target="../slideLayouts/slideLayout3.xml"/><Relationship Id="rId11" Type="http://schemas.openxmlformats.org/officeDocument/2006/relationships/slideLayout" Target="../slideLayouts/slideLayout4.xml"/><Relationship Id="rId12" Type="http://schemas.openxmlformats.org/officeDocument/2006/relationships/slideLayout" Target="../slideLayouts/slideLayout5.xml"/><Relationship Id="rId13" Type="http://schemas.openxmlformats.org/officeDocument/2006/relationships/slideLayout" Target="../slideLayouts/slideLayout6.xml"/><Relationship Id="rId14" Type="http://schemas.openxmlformats.org/officeDocument/2006/relationships/slideLayout" Target="../slideLayouts/slideLayout7.xml"/><Relationship Id="rId15" Type="http://schemas.openxmlformats.org/officeDocument/2006/relationships/slideLayout" Target="../slideLayouts/slideLayout8.xml"/><Relationship Id="rId16" Type="http://schemas.openxmlformats.org/officeDocument/2006/relationships/slideLayout" Target="../slideLayouts/slideLayout9.xml"/><Relationship Id="rId17" Type="http://schemas.openxmlformats.org/officeDocument/2006/relationships/slideLayout" Target="../slideLayouts/slideLayout10.xml"/><Relationship Id="rId18" Type="http://schemas.openxmlformats.org/officeDocument/2006/relationships/slideLayout" Target="../slideLayouts/slideLayout11.xml"/><Relationship Id="rId19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5.xml"/><Relationship Id="rId8" Type="http://schemas.openxmlformats.org/officeDocument/2006/relationships/slideLayout" Target="../slideLayouts/slideLayout16.xml"/><Relationship Id="rId9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23.xml"/><Relationship Id="rId16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Picture 6" descr=""/>
          <p:cNvPicPr/>
          <p:nvPr/>
        </p:nvPicPr>
        <p:blipFill>
          <a:blip r:embed="rId2"/>
          <a:srcRect l="0" t="3188" r="0" b="1181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</p:pic>
      <p:pic>
        <p:nvPicPr>
          <p:cNvPr id="1" name="Picture 7" descr=""/>
          <p:cNvPicPr/>
          <p:nvPr/>
        </p:nvPicPr>
        <p:blipFill>
          <a:blip r:embed="rId3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</p:pic>
      <p:pic>
        <p:nvPicPr>
          <p:cNvPr id="2" name="Picture 8" descr=""/>
          <p:cNvPicPr/>
          <p:nvPr/>
        </p:nvPicPr>
        <p:blipFill>
          <a:blip r:embed="rId4"/>
          <a:stretch/>
        </p:blipFill>
        <p:spPr>
          <a:xfrm>
            <a:off x="2514600" y="2550600"/>
            <a:ext cx="9679680" cy="1792440"/>
          </a:xfrm>
          <a:prstGeom prst="rect">
            <a:avLst/>
          </a:prstGeom>
          <a:ln>
            <a:noFill/>
          </a:ln>
        </p:spPr>
      </p:pic>
      <p:pic>
        <p:nvPicPr>
          <p:cNvPr id="3" name="Picture 9" descr=""/>
          <p:cNvPicPr/>
          <p:nvPr/>
        </p:nvPicPr>
        <p:blipFill>
          <a:blip r:embed="rId5"/>
          <a:stretch/>
        </p:blipFill>
        <p:spPr>
          <a:xfrm>
            <a:off x="0" y="-447480"/>
            <a:ext cx="10743840" cy="8057880"/>
          </a:xfrm>
          <a:prstGeom prst="rect">
            <a:avLst/>
          </a:prstGeom>
          <a:ln>
            <a:noFill/>
          </a:ln>
        </p:spPr>
      </p:pic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0" y="2549880"/>
            <a:ext cx="7330320" cy="1600200"/>
          </a:xfrm>
          <a:prstGeom prst="rect">
            <a:avLst/>
          </a:prstGeom>
        </p:spPr>
        <p:txBody>
          <a:bodyPr anchor="ctr">
            <a:normAutofit/>
          </a:bodyPr>
          <a:p>
            <a:pPr algn="r">
              <a:lnSpc>
                <a:spcPct val="90000"/>
              </a:lnSpc>
            </a:pPr>
            <a:r>
              <a:rPr b="1" lang="en-US" sz="3200" spc="-1" strike="noStrike">
                <a:solidFill>
                  <a:srgbClr val="ffffff"/>
                </a:solidFill>
                <a:latin typeface="Arial"/>
              </a:rPr>
              <a:t>Click to edit Course title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5" name="Picture 10" descr=""/>
          <p:cNvPicPr/>
          <p:nvPr/>
        </p:nvPicPr>
        <p:blipFill>
          <a:blip r:embed="rId6"/>
          <a:stretch/>
        </p:blipFill>
        <p:spPr>
          <a:xfrm>
            <a:off x="8523360" y="896760"/>
            <a:ext cx="3096360" cy="1083960"/>
          </a:xfrm>
          <a:prstGeom prst="rect">
            <a:avLst/>
          </a:prstGeom>
          <a:ln>
            <a:noFill/>
          </a:ln>
        </p:spPr>
      </p:pic>
      <p:pic>
        <p:nvPicPr>
          <p:cNvPr id="6" name="Picture 11" descr=""/>
          <p:cNvPicPr/>
          <p:nvPr/>
        </p:nvPicPr>
        <p:blipFill>
          <a:blip r:embed="rId7"/>
          <a:stretch/>
        </p:blipFill>
        <p:spPr>
          <a:xfrm>
            <a:off x="6778080" y="4800600"/>
            <a:ext cx="5124240" cy="20880"/>
          </a:xfrm>
          <a:prstGeom prst="rect">
            <a:avLst/>
          </a:prstGeom>
          <a:ln>
            <a:noFill/>
          </a:ln>
        </p:spPr>
      </p:pic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5189400" y="4826880"/>
            <a:ext cx="6712920" cy="1108080"/>
          </a:xfrm>
          <a:prstGeom prst="rect">
            <a:avLst/>
          </a:prstGeom>
        </p:spPr>
        <p:txBody>
          <a:bodyPr>
            <a:normAutofit/>
          </a:bodyPr>
          <a:p>
            <a:pPr algn="r">
              <a:lnSpc>
                <a:spcPct val="90000"/>
              </a:lnSpc>
            </a:pPr>
            <a:r>
              <a:rPr b="0" lang="en-US" sz="1700" spc="-1" strike="noStrike">
                <a:solidFill>
                  <a:srgbClr val="1c1573"/>
                </a:solidFill>
                <a:latin typeface="Arial"/>
              </a:rPr>
              <a:t>Click to edit </a:t>
            </a:r>
            <a:endParaRPr b="0" lang="en-US" sz="1700" spc="-1" strike="noStrike">
              <a:solidFill>
                <a:srgbClr val="000000"/>
              </a:solidFill>
              <a:latin typeface="Calibri"/>
            </a:endParaRPr>
          </a:p>
          <a:p>
            <a:pPr algn="r">
              <a:lnSpc>
                <a:spcPct val="90000"/>
              </a:lnSpc>
            </a:pPr>
            <a:r>
              <a:rPr b="0" lang="en-US" sz="1700" spc="-1" strike="noStrike">
                <a:solidFill>
                  <a:srgbClr val="1c1573"/>
                </a:solidFill>
                <a:latin typeface="Arial"/>
              </a:rPr>
              <a:t>text</a:t>
            </a:r>
            <a:endParaRPr b="0" lang="en-US" sz="17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8"/>
    <p:sldLayoutId id="2147483650" r:id="rId9"/>
    <p:sldLayoutId id="2147483651" r:id="rId10"/>
    <p:sldLayoutId id="2147483652" r:id="rId11"/>
    <p:sldLayoutId id="2147483653" r:id="rId12"/>
    <p:sldLayoutId id="2147483654" r:id="rId13"/>
    <p:sldLayoutId id="2147483655" r:id="rId14"/>
    <p:sldLayoutId id="2147483656" r:id="rId15"/>
    <p:sldLayoutId id="2147483657" r:id="rId16"/>
    <p:sldLayoutId id="2147483658" r:id="rId17"/>
    <p:sldLayoutId id="2147483659" r:id="rId18"/>
    <p:sldLayoutId id="2147483660" r:id="rId19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8" descr=""/>
          <p:cNvPicPr/>
          <p:nvPr/>
        </p:nvPicPr>
        <p:blipFill>
          <a:blip r:embed="rId2"/>
          <a:srcRect l="182" t="-542" r="182" b="-542"/>
          <a:stretch/>
        </p:blipFill>
        <p:spPr>
          <a:xfrm>
            <a:off x="4750920" y="2223720"/>
            <a:ext cx="2689920" cy="2729160"/>
          </a:xfrm>
          <a:prstGeom prst="rect">
            <a:avLst/>
          </a:prstGeom>
          <a:ln>
            <a:noFill/>
          </a:ln>
        </p:spPr>
      </p:pic>
      <p:pic>
        <p:nvPicPr>
          <p:cNvPr id="45" name="Picture 6" descr=""/>
          <p:cNvPicPr/>
          <p:nvPr/>
        </p:nvPicPr>
        <p:blipFill>
          <a:blip r:embed="rId3"/>
          <a:stretch/>
        </p:blipFill>
        <p:spPr>
          <a:xfrm>
            <a:off x="0" y="6817320"/>
            <a:ext cx="12191760" cy="40320"/>
          </a:xfrm>
          <a:prstGeom prst="rect">
            <a:avLst/>
          </a:prstGeom>
          <a:ln>
            <a:noFill/>
          </a:ln>
        </p:spPr>
      </p:pic>
      <p:pic>
        <p:nvPicPr>
          <p:cNvPr id="46" name="Picture 7" descr=""/>
          <p:cNvPicPr/>
          <p:nvPr/>
        </p:nvPicPr>
        <p:blipFill>
          <a:blip r:embed="rId4"/>
          <a:stretch/>
        </p:blipFill>
        <p:spPr>
          <a:xfrm>
            <a:off x="0" y="160560"/>
            <a:ext cx="10667520" cy="763920"/>
          </a:xfrm>
          <a:prstGeom prst="rect">
            <a:avLst/>
          </a:prstGeom>
          <a:ln>
            <a:noFill/>
          </a:ln>
        </p:spPr>
      </p:pic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838080" y="160560"/>
            <a:ext cx="9321480" cy="763920"/>
          </a:xfrm>
          <a:prstGeom prst="rect">
            <a:avLst/>
          </a:prstGeom>
        </p:spPr>
        <p:txBody>
          <a:bodyPr anchor="ctr">
            <a:normAutofit/>
          </a:bodyPr>
          <a:p>
            <a:pPr>
              <a:lnSpc>
                <a:spcPct val="90000"/>
              </a:lnSpc>
            </a:pPr>
            <a:r>
              <a:rPr b="1" lang="en-US" sz="3200" spc="-1" strike="noStrike">
                <a:solidFill>
                  <a:srgbClr val="ffffff"/>
                </a:solidFill>
                <a:latin typeface="Arial"/>
              </a:rPr>
              <a:t>Click to edit Master title style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857880" y="1600200"/>
            <a:ext cx="10159560" cy="2728440"/>
          </a:xfrm>
          <a:prstGeom prst="rect">
            <a:avLst/>
          </a:prstGeom>
        </p:spPr>
        <p:txBody>
          <a:bodyPr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Master text styles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Second level</a:t>
            </a:r>
            <a:endParaRPr b="0" lang="en-US" sz="1600" spc="-1" strike="noStrike">
              <a:solidFill>
                <a:srgbClr val="000000"/>
              </a:solidFill>
              <a:latin typeface="Calibri"/>
            </a:endParaRPr>
          </a:p>
          <a:p>
            <a:pPr lvl="2" marL="11430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level</a:t>
            </a:r>
            <a:endParaRPr b="0" lang="en-US" sz="1400" spc="-1" strike="noStrike">
              <a:solidFill>
                <a:srgbClr val="000000"/>
              </a:solidFill>
              <a:latin typeface="Calibri"/>
            </a:endParaRPr>
          </a:p>
          <a:p>
            <a:pPr lvl="3" marL="16002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</a:rPr>
              <a:t>Fourth level</a:t>
            </a:r>
            <a:endParaRPr b="0" lang="en-US" sz="1200" spc="-1" strike="noStrike">
              <a:solidFill>
                <a:srgbClr val="000000"/>
              </a:solidFill>
              <a:latin typeface="Calibri"/>
            </a:endParaRPr>
          </a:p>
          <a:p>
            <a:pPr lvl="4" marL="20574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</a:rPr>
              <a:t>Fifth level</a:t>
            </a:r>
            <a:endParaRPr b="0" lang="en-US" sz="1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9" name="PlaceHolder 3"/>
          <p:cNvSpPr>
            <a:spLocks noGrp="1"/>
          </p:cNvSpPr>
          <p:nvPr>
            <p:ph type="body"/>
          </p:nvPr>
        </p:nvSpPr>
        <p:spPr>
          <a:xfrm>
            <a:off x="329400" y="1143000"/>
            <a:ext cx="11196720" cy="394920"/>
          </a:xfrm>
          <a:prstGeom prst="rect">
            <a:avLst/>
          </a:prstGeom>
        </p:spPr>
        <p:txBody>
          <a:bodyPr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en-US" sz="2000" spc="-1" strike="noStrike">
                <a:solidFill>
                  <a:srgbClr val="1c1573"/>
                </a:solidFill>
                <a:latin typeface="Arial"/>
              </a:rPr>
              <a:t>Click to edit Master text styles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Picture 9" descr=""/>
          <p:cNvPicPr/>
          <p:nvPr/>
        </p:nvPicPr>
        <p:blipFill>
          <a:blip r:embed="rId2"/>
          <a:srcRect l="182" t="-542" r="182" b="-542"/>
          <a:stretch/>
        </p:blipFill>
        <p:spPr>
          <a:xfrm>
            <a:off x="4750920" y="2223720"/>
            <a:ext cx="2689920" cy="2729160"/>
          </a:xfrm>
          <a:prstGeom prst="rect">
            <a:avLst/>
          </a:prstGeom>
          <a:ln>
            <a:noFill/>
          </a:ln>
        </p:spPr>
      </p:pic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</p:spPr>
        <p:txBody>
          <a:bodyPr anchor="b">
            <a:normAutofit/>
          </a:bodyPr>
          <a:p>
            <a:pPr algn="r">
              <a:lnSpc>
                <a:spcPct val="90000"/>
              </a:lnSpc>
            </a:pPr>
            <a:r>
              <a:rPr b="1" lang="en-US" sz="5400" spc="-1" strike="noStrike">
                <a:solidFill>
                  <a:srgbClr val="150860"/>
                </a:solidFill>
                <a:latin typeface="Arial"/>
              </a:rPr>
              <a:t>Click to edit Master title style</a:t>
            </a:r>
            <a:endParaRPr b="0" lang="en-US" sz="5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831960" y="4589640"/>
            <a:ext cx="10515240" cy="1499760"/>
          </a:xfrm>
          <a:prstGeom prst="rect">
            <a:avLst/>
          </a:prstGeom>
        </p:spPr>
        <p:txBody>
          <a:bodyPr/>
          <a:p>
            <a:pPr algn="r">
              <a:lnSpc>
                <a:spcPct val="90000"/>
              </a:lnSpc>
              <a:spcBef>
                <a:spcPts val="1001"/>
              </a:spcBef>
            </a:pPr>
            <a:r>
              <a:rPr b="0" lang="en-US" sz="2400" spc="-1" strike="noStrike">
                <a:solidFill>
                  <a:srgbClr val="8b8b8b"/>
                </a:solidFill>
                <a:latin typeface="Helvetica Light"/>
              </a:rPr>
              <a:t>Click to edit Master text styles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89" name="Picture 7" descr=""/>
          <p:cNvPicPr/>
          <p:nvPr/>
        </p:nvPicPr>
        <p:blipFill>
          <a:blip r:embed="rId3"/>
          <a:stretch/>
        </p:blipFill>
        <p:spPr>
          <a:xfrm>
            <a:off x="0" y="6817320"/>
            <a:ext cx="12191760" cy="40320"/>
          </a:xfrm>
          <a:prstGeom prst="rect">
            <a:avLst/>
          </a:prstGeom>
          <a:ln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5.png"/><Relationship Id="rId3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extShape 1"/>
          <p:cNvSpPr txBox="1"/>
          <p:nvPr/>
        </p:nvSpPr>
        <p:spPr>
          <a:xfrm>
            <a:off x="4572000" y="2549880"/>
            <a:ext cx="7330320" cy="1793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90000"/>
              </a:lnSpc>
            </a:pPr>
            <a:r>
              <a:rPr b="1" lang="en-US" sz="3200" spc="-1" strike="noStrike">
                <a:solidFill>
                  <a:srgbClr val="ffffff"/>
                </a:solidFill>
                <a:latin typeface="Arial"/>
              </a:rPr>
              <a:t>Supervised Discretization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7" name="TextShape 2"/>
          <p:cNvSpPr txBox="1"/>
          <p:nvPr/>
        </p:nvSpPr>
        <p:spPr>
          <a:xfrm>
            <a:off x="5908320" y="4452480"/>
            <a:ext cx="5994000" cy="3430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90000"/>
              </a:lnSpc>
              <a:spcBef>
                <a:spcPts val="1001"/>
              </a:spcBef>
            </a:pPr>
            <a:r>
              <a:rPr b="1" lang="en-IN" sz="1800" spc="-1" strike="noStrike">
                <a:solidFill>
                  <a:srgbClr val="211d71"/>
                </a:solidFill>
                <a:latin typeface="Arial"/>
              </a:rPr>
              <a:t>Prof.Aruna Malapati</a:t>
            </a:r>
            <a:endParaRPr b="0" lang="en-IN" sz="1800" spc="-1" strike="noStrike"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TextShape 1"/>
          <p:cNvSpPr txBox="1"/>
          <p:nvPr/>
        </p:nvSpPr>
        <p:spPr>
          <a:xfrm>
            <a:off x="838080" y="160560"/>
            <a:ext cx="9321480" cy="76392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1" lang="en-US" sz="3200" spc="-1" strike="noStrike">
                <a:solidFill>
                  <a:srgbClr val="ffffff"/>
                </a:solidFill>
                <a:latin typeface="Arial"/>
              </a:rPr>
              <a:t>Learning Objective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9" name="TextShape 2"/>
          <p:cNvSpPr txBox="1"/>
          <p:nvPr/>
        </p:nvSpPr>
        <p:spPr>
          <a:xfrm>
            <a:off x="857880" y="1600200"/>
            <a:ext cx="10190880" cy="37335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228600" indent="-228240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Font typeface="Wingdings" charset="2"/>
              <a:buChar char="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Apply supervised discretization methods to any data set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Font typeface="Wingdings" charset="2"/>
              <a:buChar char="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Define Entropy and Information Gain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dur="indefinite" nodeType="mainSeq">
                <p:childTnLst>
                  <p:par>
                    <p:cTn id="5" fill="hold">
                      <p:stCondLst>
                        <p:cond delay="indefinite"/>
                      </p:stCondLst>
                      <p:childTnLst>
                        <p:par>
                          <p:cTn id="6" fill="hold">
                            <p:stCondLst>
                              <p:cond delay="0"/>
                            </p:stCondLst>
                            <p:childTnLst>
                              <p:par>
                                <p:cTn id="7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9" dur="500" fill="hold"/>
                                        <p:tgtEl>
                                          <p:spTgt spid="1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0" dur="500" fill="hold"/>
                                        <p:tgtEl>
                                          <p:spTgt spid="1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5" dur="500" fill="hold"/>
                                        <p:tgtEl>
                                          <p:spTgt spid="1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6" dur="500" fill="hold"/>
                                        <p:tgtEl>
                                          <p:spTgt spid="1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TextShape 1"/>
          <p:cNvSpPr txBox="1"/>
          <p:nvPr/>
        </p:nvSpPr>
        <p:spPr>
          <a:xfrm>
            <a:off x="838080" y="160560"/>
            <a:ext cx="9321480" cy="76392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1" lang="en-US" sz="3200" spc="-1" strike="noStrike">
                <a:solidFill>
                  <a:srgbClr val="ffffff"/>
                </a:solidFill>
                <a:latin typeface="Arial"/>
              </a:rPr>
              <a:t>Entropy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1" name="TextShape 2"/>
          <p:cNvSpPr txBox="1"/>
          <p:nvPr/>
        </p:nvSpPr>
        <p:spPr>
          <a:xfrm>
            <a:off x="878760" y="1737360"/>
            <a:ext cx="10159560" cy="219528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Wingdings" charset="2"/>
              <a:buChar char="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S - training set with C</a:t>
            </a:r>
            <a:r>
              <a:rPr b="0" lang="en-US" sz="2400" spc="-1" strike="noStrike" baseline="-25000">
                <a:solidFill>
                  <a:srgbClr val="000000"/>
                </a:solidFill>
                <a:latin typeface="Arial"/>
              </a:rPr>
              <a:t>1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,...,C</a:t>
            </a:r>
            <a:r>
              <a:rPr b="0" lang="en-US" sz="2400" spc="-1" strike="noStrike" baseline="-25000">
                <a:solidFill>
                  <a:srgbClr val="000000"/>
                </a:solidFill>
                <a:latin typeface="Arial"/>
              </a:rPr>
              <a:t>C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 classes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Wingdings" charset="2"/>
              <a:buChar char="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p</a:t>
            </a:r>
            <a:r>
              <a:rPr b="0" lang="en-US" sz="2400" spc="-1" strike="noStrike" baseline="-25000">
                <a:solidFill>
                  <a:srgbClr val="000000"/>
                </a:solidFill>
                <a:latin typeface="Arial"/>
              </a:rPr>
              <a:t>i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 - proportion of C</a:t>
            </a:r>
            <a:r>
              <a:rPr b="0" lang="en-US" sz="2400" spc="-1" strike="noStrike" baseline="-25000">
                <a:solidFill>
                  <a:srgbClr val="000000"/>
                </a:solidFill>
                <a:latin typeface="Arial"/>
              </a:rPr>
              <a:t>c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 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2" name="CustomShape 3"/>
          <p:cNvSpPr/>
          <p:nvPr/>
        </p:nvSpPr>
        <p:spPr>
          <a:xfrm>
            <a:off x="1623240" y="2943000"/>
            <a:ext cx="3047760" cy="839880"/>
          </a:xfrm>
          <a:prstGeom prst="rect">
            <a:avLst/>
          </a:pr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latin typeface="Calibri"/>
              </a:rPr>
              <a:t> 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33" name="TextShape 4"/>
          <p:cNvSpPr txBox="1"/>
          <p:nvPr/>
        </p:nvSpPr>
        <p:spPr>
          <a:xfrm>
            <a:off x="624960" y="1151280"/>
            <a:ext cx="11429640" cy="72144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 marL="343080" indent="-342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Wingdings" charset="2"/>
              <a:buChar char=""/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</a:rPr>
              <a:t>Entropy E(S) - measure of the impurity/uncertanity in a group of examples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</p:txBody>
      </p:sp>
      <p:grpSp>
        <p:nvGrpSpPr>
          <p:cNvPr id="134" name="Group 5"/>
          <p:cNvGrpSpPr/>
          <p:nvPr/>
        </p:nvGrpSpPr>
        <p:grpSpPr>
          <a:xfrm>
            <a:off x="1219680" y="4253040"/>
            <a:ext cx="2671200" cy="2315160"/>
            <a:chOff x="1219680" y="4253040"/>
            <a:chExt cx="2671200" cy="2315160"/>
          </a:xfrm>
        </p:grpSpPr>
        <p:sp>
          <p:nvSpPr>
            <p:cNvPr id="135" name="CustomShape 6"/>
            <p:cNvSpPr/>
            <p:nvPr/>
          </p:nvSpPr>
          <p:spPr>
            <a:xfrm>
              <a:off x="1661760" y="4739760"/>
              <a:ext cx="1980720" cy="1828440"/>
            </a:xfrm>
            <a:prstGeom prst="ellipse">
              <a:avLst/>
            </a:prstGeom>
            <a:solidFill>
              <a:schemeClr val="bg1"/>
            </a:solidFill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36" name="CustomShape 7"/>
            <p:cNvSpPr/>
            <p:nvPr/>
          </p:nvSpPr>
          <p:spPr>
            <a:xfrm>
              <a:off x="1966680" y="5196960"/>
              <a:ext cx="151920" cy="244800"/>
            </a:xfrm>
            <a:prstGeom prst="ellipse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37" name="CustomShape 8"/>
            <p:cNvSpPr/>
            <p:nvPr/>
          </p:nvSpPr>
          <p:spPr>
            <a:xfrm>
              <a:off x="2591280" y="5569200"/>
              <a:ext cx="151920" cy="244800"/>
            </a:xfrm>
            <a:prstGeom prst="ellipse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38" name="CustomShape 9"/>
            <p:cNvSpPr/>
            <p:nvPr/>
          </p:nvSpPr>
          <p:spPr>
            <a:xfrm>
              <a:off x="2179800" y="5836320"/>
              <a:ext cx="151920" cy="244800"/>
            </a:xfrm>
            <a:prstGeom prst="ellipse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39" name="CustomShape 10"/>
            <p:cNvSpPr/>
            <p:nvPr/>
          </p:nvSpPr>
          <p:spPr>
            <a:xfrm>
              <a:off x="2873520" y="6081480"/>
              <a:ext cx="151920" cy="244800"/>
            </a:xfrm>
            <a:prstGeom prst="ellipse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40" name="CustomShape 11"/>
            <p:cNvSpPr/>
            <p:nvPr/>
          </p:nvSpPr>
          <p:spPr>
            <a:xfrm>
              <a:off x="2530440" y="5060880"/>
              <a:ext cx="151920" cy="244800"/>
            </a:xfrm>
            <a:prstGeom prst="ellipse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41" name="CustomShape 12"/>
            <p:cNvSpPr/>
            <p:nvPr/>
          </p:nvSpPr>
          <p:spPr>
            <a:xfrm>
              <a:off x="2972520" y="5151240"/>
              <a:ext cx="151920" cy="244800"/>
            </a:xfrm>
            <a:prstGeom prst="ellipse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42" name="CustomShape 13"/>
            <p:cNvSpPr/>
            <p:nvPr/>
          </p:nvSpPr>
          <p:spPr>
            <a:xfrm>
              <a:off x="3109680" y="5622840"/>
              <a:ext cx="151920" cy="244800"/>
            </a:xfrm>
            <a:prstGeom prst="ellipse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43" name="CustomShape 14"/>
            <p:cNvSpPr/>
            <p:nvPr/>
          </p:nvSpPr>
          <p:spPr>
            <a:xfrm>
              <a:off x="1829520" y="5569200"/>
              <a:ext cx="136800" cy="244800"/>
            </a:xfrm>
            <a:prstGeom prst="triangle">
              <a:avLst>
                <a:gd name="adj" fmla="val 50000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44" name="CustomShape 15"/>
            <p:cNvSpPr/>
            <p:nvPr/>
          </p:nvSpPr>
          <p:spPr>
            <a:xfrm>
              <a:off x="2256120" y="5344920"/>
              <a:ext cx="136800" cy="244800"/>
            </a:xfrm>
            <a:prstGeom prst="triangle">
              <a:avLst>
                <a:gd name="adj" fmla="val 50000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45" name="CustomShape 16"/>
            <p:cNvSpPr/>
            <p:nvPr/>
          </p:nvSpPr>
          <p:spPr>
            <a:xfrm>
              <a:off x="2301840" y="4928040"/>
              <a:ext cx="136800" cy="244800"/>
            </a:xfrm>
            <a:prstGeom prst="triangle">
              <a:avLst>
                <a:gd name="adj" fmla="val 50000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46" name="CustomShape 17"/>
            <p:cNvSpPr/>
            <p:nvPr/>
          </p:nvSpPr>
          <p:spPr>
            <a:xfrm>
              <a:off x="2804760" y="5761080"/>
              <a:ext cx="136800" cy="244800"/>
            </a:xfrm>
            <a:prstGeom prst="triangle">
              <a:avLst>
                <a:gd name="adj" fmla="val 50000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47" name="CustomShape 18"/>
            <p:cNvSpPr/>
            <p:nvPr/>
          </p:nvSpPr>
          <p:spPr>
            <a:xfrm>
              <a:off x="2545560" y="6068880"/>
              <a:ext cx="136800" cy="244800"/>
            </a:xfrm>
            <a:prstGeom prst="triangle">
              <a:avLst>
                <a:gd name="adj" fmla="val 50000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48" name="CustomShape 19"/>
            <p:cNvSpPr/>
            <p:nvPr/>
          </p:nvSpPr>
          <p:spPr>
            <a:xfrm>
              <a:off x="3185640" y="5955120"/>
              <a:ext cx="136800" cy="244800"/>
            </a:xfrm>
            <a:prstGeom prst="triangle">
              <a:avLst>
                <a:gd name="adj" fmla="val 50000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49" name="CustomShape 20"/>
            <p:cNvSpPr/>
            <p:nvPr/>
          </p:nvSpPr>
          <p:spPr>
            <a:xfrm>
              <a:off x="2759040" y="5396760"/>
              <a:ext cx="136800" cy="244800"/>
            </a:xfrm>
            <a:prstGeom prst="triangle">
              <a:avLst>
                <a:gd name="adj" fmla="val 50000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50" name="CustomShape 21"/>
            <p:cNvSpPr/>
            <p:nvPr/>
          </p:nvSpPr>
          <p:spPr>
            <a:xfrm>
              <a:off x="1219680" y="4253040"/>
              <a:ext cx="2671200" cy="4561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/>
            <a:p>
              <a:pPr>
                <a:lnSpc>
                  <a:spcPct val="100000"/>
                </a:lnSpc>
              </a:pPr>
              <a:r>
                <a:rPr b="0" lang="en-IN" sz="2400" spc="-1" strike="noStrike">
                  <a:solidFill>
                    <a:srgbClr val="000000"/>
                  </a:solidFill>
                  <a:latin typeface="Arial"/>
                </a:rPr>
                <a:t>Very impure group</a:t>
              </a:r>
              <a:endParaRPr b="0" lang="en-IN" sz="2400" spc="-1" strike="noStrike">
                <a:latin typeface="Arial"/>
              </a:endParaRPr>
            </a:p>
          </p:txBody>
        </p:sp>
      </p:grpSp>
      <p:grpSp>
        <p:nvGrpSpPr>
          <p:cNvPr id="151" name="Group 22"/>
          <p:cNvGrpSpPr/>
          <p:nvPr/>
        </p:nvGrpSpPr>
        <p:grpSpPr>
          <a:xfrm>
            <a:off x="4971960" y="4237560"/>
            <a:ext cx="2704680" cy="2366640"/>
            <a:chOff x="4971960" y="4237560"/>
            <a:chExt cx="2704680" cy="2366640"/>
          </a:xfrm>
        </p:grpSpPr>
        <p:sp>
          <p:nvSpPr>
            <p:cNvPr id="152" name="CustomShape 23"/>
            <p:cNvSpPr/>
            <p:nvPr/>
          </p:nvSpPr>
          <p:spPr>
            <a:xfrm>
              <a:off x="5242320" y="4775760"/>
              <a:ext cx="1980720" cy="1828440"/>
            </a:xfrm>
            <a:prstGeom prst="ellipse">
              <a:avLst/>
            </a:prstGeom>
            <a:solidFill>
              <a:schemeClr val="bg1"/>
            </a:solidFill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53" name="CustomShape 24"/>
            <p:cNvSpPr/>
            <p:nvPr/>
          </p:nvSpPr>
          <p:spPr>
            <a:xfrm>
              <a:off x="5547240" y="5232960"/>
              <a:ext cx="151920" cy="244800"/>
            </a:xfrm>
            <a:prstGeom prst="ellipse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54" name="CustomShape 25"/>
            <p:cNvSpPr/>
            <p:nvPr/>
          </p:nvSpPr>
          <p:spPr>
            <a:xfrm>
              <a:off x="6171840" y="5605560"/>
              <a:ext cx="151920" cy="244800"/>
            </a:xfrm>
            <a:prstGeom prst="ellipse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55" name="CustomShape 26"/>
            <p:cNvSpPr/>
            <p:nvPr/>
          </p:nvSpPr>
          <p:spPr>
            <a:xfrm>
              <a:off x="5760360" y="5872320"/>
              <a:ext cx="151920" cy="244800"/>
            </a:xfrm>
            <a:prstGeom prst="ellipse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56" name="CustomShape 27"/>
            <p:cNvSpPr/>
            <p:nvPr/>
          </p:nvSpPr>
          <p:spPr>
            <a:xfrm>
              <a:off x="6454080" y="6117480"/>
              <a:ext cx="151920" cy="244800"/>
            </a:xfrm>
            <a:prstGeom prst="ellipse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57" name="CustomShape 28"/>
            <p:cNvSpPr/>
            <p:nvPr/>
          </p:nvSpPr>
          <p:spPr>
            <a:xfrm>
              <a:off x="6111000" y="5096880"/>
              <a:ext cx="151920" cy="244800"/>
            </a:xfrm>
            <a:prstGeom prst="ellipse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58" name="CustomShape 29"/>
            <p:cNvSpPr/>
            <p:nvPr/>
          </p:nvSpPr>
          <p:spPr>
            <a:xfrm>
              <a:off x="6553080" y="5187240"/>
              <a:ext cx="151920" cy="244800"/>
            </a:xfrm>
            <a:prstGeom prst="ellipse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59" name="CustomShape 30"/>
            <p:cNvSpPr/>
            <p:nvPr/>
          </p:nvSpPr>
          <p:spPr>
            <a:xfrm>
              <a:off x="6690240" y="5658840"/>
              <a:ext cx="151920" cy="244800"/>
            </a:xfrm>
            <a:prstGeom prst="ellipse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60" name="CustomShape 31"/>
            <p:cNvSpPr/>
            <p:nvPr/>
          </p:nvSpPr>
          <p:spPr>
            <a:xfrm>
              <a:off x="5410080" y="5605560"/>
              <a:ext cx="136800" cy="244800"/>
            </a:xfrm>
            <a:prstGeom prst="triangle">
              <a:avLst>
                <a:gd name="adj" fmla="val 50000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61" name="CustomShape 32"/>
            <p:cNvSpPr/>
            <p:nvPr/>
          </p:nvSpPr>
          <p:spPr>
            <a:xfrm>
              <a:off x="5882400" y="4964400"/>
              <a:ext cx="136800" cy="244800"/>
            </a:xfrm>
            <a:prstGeom prst="triangle">
              <a:avLst>
                <a:gd name="adj" fmla="val 50000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62" name="CustomShape 33"/>
            <p:cNvSpPr/>
            <p:nvPr/>
          </p:nvSpPr>
          <p:spPr>
            <a:xfrm>
              <a:off x="4971960" y="4237560"/>
              <a:ext cx="2704680" cy="4561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/>
            <a:p>
              <a:pPr>
                <a:lnSpc>
                  <a:spcPct val="100000"/>
                </a:lnSpc>
              </a:pPr>
              <a:r>
                <a:rPr b="0" lang="en-IN" sz="2400" spc="-1" strike="noStrike">
                  <a:solidFill>
                    <a:srgbClr val="000000"/>
                  </a:solidFill>
                  <a:latin typeface="Arial"/>
                </a:rPr>
                <a:t>Less impure group</a:t>
              </a:r>
              <a:endParaRPr b="0" lang="en-IN" sz="2400" spc="-1" strike="noStrike">
                <a:latin typeface="Arial"/>
              </a:endParaRPr>
            </a:p>
          </p:txBody>
        </p:sp>
      </p:grpSp>
      <p:grpSp>
        <p:nvGrpSpPr>
          <p:cNvPr id="163" name="Group 34"/>
          <p:cNvGrpSpPr/>
          <p:nvPr/>
        </p:nvGrpSpPr>
        <p:grpSpPr>
          <a:xfrm>
            <a:off x="8839080" y="4222440"/>
            <a:ext cx="1980720" cy="2419200"/>
            <a:chOff x="8839080" y="4222440"/>
            <a:chExt cx="1980720" cy="2419200"/>
          </a:xfrm>
        </p:grpSpPr>
        <p:sp>
          <p:nvSpPr>
            <p:cNvPr id="164" name="CustomShape 35"/>
            <p:cNvSpPr/>
            <p:nvPr/>
          </p:nvSpPr>
          <p:spPr>
            <a:xfrm>
              <a:off x="8839080" y="4813200"/>
              <a:ext cx="1980720" cy="1828440"/>
            </a:xfrm>
            <a:prstGeom prst="ellipse">
              <a:avLst/>
            </a:prstGeom>
            <a:solidFill>
              <a:schemeClr val="bg1"/>
            </a:solidFill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grpSp>
          <p:nvGrpSpPr>
            <p:cNvPr id="165" name="Group 36"/>
            <p:cNvGrpSpPr/>
            <p:nvPr/>
          </p:nvGrpSpPr>
          <p:grpSpPr>
            <a:xfrm>
              <a:off x="9016200" y="4222440"/>
              <a:ext cx="1688400" cy="2209320"/>
              <a:chOff x="9016200" y="4222440"/>
              <a:chExt cx="1688400" cy="2209320"/>
            </a:xfrm>
          </p:grpSpPr>
          <p:sp>
            <p:nvSpPr>
              <p:cNvPr id="166" name="CustomShape 37"/>
              <p:cNvSpPr/>
              <p:nvPr/>
            </p:nvSpPr>
            <p:spPr>
              <a:xfrm>
                <a:off x="9016200" y="4222440"/>
                <a:ext cx="1688400" cy="4561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/>
              <a:p>
                <a:pPr>
                  <a:lnSpc>
                    <a:spcPct val="100000"/>
                  </a:lnSpc>
                </a:pPr>
                <a:r>
                  <a:rPr b="0" lang="en-IN" sz="2400" spc="-1" strike="noStrike">
                    <a:solidFill>
                      <a:srgbClr val="000000"/>
                    </a:solidFill>
                    <a:latin typeface="Arial"/>
                  </a:rPr>
                  <a:t>Pure group</a:t>
                </a:r>
                <a:endParaRPr b="0" lang="en-IN" sz="2400" spc="-1" strike="noStrike">
                  <a:latin typeface="Arial"/>
                </a:endParaRPr>
              </a:p>
            </p:txBody>
          </p:sp>
          <p:sp>
            <p:nvSpPr>
              <p:cNvPr id="167" name="CustomShape 38"/>
              <p:cNvSpPr/>
              <p:nvPr/>
            </p:nvSpPr>
            <p:spPr>
              <a:xfrm>
                <a:off x="9159480" y="5302440"/>
                <a:ext cx="151920" cy="244800"/>
              </a:xfrm>
              <a:prstGeom prst="ellipse">
                <a:avLst/>
              </a:prstGeom>
              <a:ln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68" name="CustomShape 39"/>
              <p:cNvSpPr/>
              <p:nvPr/>
            </p:nvSpPr>
            <p:spPr>
              <a:xfrm>
                <a:off x="9784440" y="5675040"/>
                <a:ext cx="151920" cy="244800"/>
              </a:xfrm>
              <a:prstGeom prst="ellipse">
                <a:avLst/>
              </a:prstGeom>
              <a:ln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69" name="CustomShape 40"/>
              <p:cNvSpPr/>
              <p:nvPr/>
            </p:nvSpPr>
            <p:spPr>
              <a:xfrm>
                <a:off x="9372960" y="5941800"/>
                <a:ext cx="151920" cy="244800"/>
              </a:xfrm>
              <a:prstGeom prst="ellipse">
                <a:avLst/>
              </a:prstGeom>
              <a:ln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70" name="CustomShape 41"/>
              <p:cNvSpPr/>
              <p:nvPr/>
            </p:nvSpPr>
            <p:spPr>
              <a:xfrm>
                <a:off x="10066320" y="6186960"/>
                <a:ext cx="151920" cy="244800"/>
              </a:xfrm>
              <a:prstGeom prst="ellipse">
                <a:avLst/>
              </a:prstGeom>
              <a:ln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71" name="CustomShape 42"/>
              <p:cNvSpPr/>
              <p:nvPr/>
            </p:nvSpPr>
            <p:spPr>
              <a:xfrm>
                <a:off x="9723240" y="5166360"/>
                <a:ext cx="151920" cy="244800"/>
              </a:xfrm>
              <a:prstGeom prst="ellipse">
                <a:avLst/>
              </a:prstGeom>
              <a:ln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72" name="CustomShape 43"/>
              <p:cNvSpPr/>
              <p:nvPr/>
            </p:nvSpPr>
            <p:spPr>
              <a:xfrm>
                <a:off x="10165320" y="5256720"/>
                <a:ext cx="151920" cy="244800"/>
              </a:xfrm>
              <a:prstGeom prst="ellipse">
                <a:avLst/>
              </a:prstGeom>
              <a:ln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73" name="CustomShape 44"/>
              <p:cNvSpPr/>
              <p:nvPr/>
            </p:nvSpPr>
            <p:spPr>
              <a:xfrm>
                <a:off x="10302480" y="5728320"/>
                <a:ext cx="151920" cy="244800"/>
              </a:xfrm>
              <a:prstGeom prst="ellipse">
                <a:avLst/>
              </a:prstGeom>
              <a:ln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</p:grpSp>
    </p:spTree>
  </p:cSld>
  <p:timing>
    <p:tnLst>
      <p:par>
        <p:cTn id="17" dur="indefinite" restart="never" nodeType="tmRoot">
          <p:childTnLst>
            <p:seq>
              <p:cTn id="18" dur="indefinite" nodeType="mainSeq">
                <p:childTnLst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3" dur="500" fill="hold"/>
                                        <p:tgtEl>
                                          <p:spTgt spid="1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4" dur="500" fill="hold"/>
                                        <p:tgtEl>
                                          <p:spTgt spid="1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9" dur="500" fill="hold"/>
                                        <p:tgtEl>
                                          <p:spTgt spid="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0" dur="500" fill="hold"/>
                                        <p:tgtEl>
                                          <p:spTgt spid="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5" dur="500" fill="hold"/>
                                        <p:tgtEl>
                                          <p:spTgt spid="1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6" dur="500" fill="hold"/>
                                        <p:tgtEl>
                                          <p:spTgt spid="1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9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0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5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6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51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2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57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8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TextShape 1"/>
          <p:cNvSpPr txBox="1"/>
          <p:nvPr/>
        </p:nvSpPr>
        <p:spPr>
          <a:xfrm>
            <a:off x="838080" y="160560"/>
            <a:ext cx="9321480" cy="76392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1" lang="en-US" sz="3200" spc="-1" strike="noStrike">
                <a:solidFill>
                  <a:srgbClr val="ffffff"/>
                </a:solidFill>
                <a:latin typeface="Arial"/>
              </a:rPr>
              <a:t>Information Gain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5" name="TextShape 2"/>
          <p:cNvSpPr txBox="1"/>
          <p:nvPr/>
        </p:nvSpPr>
        <p:spPr>
          <a:xfrm>
            <a:off x="857880" y="1371600"/>
            <a:ext cx="10668240" cy="426672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 marL="228600" indent="-228240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Font typeface="Wingdings" charset="2"/>
              <a:buChar char="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Information gain (IG) </a:t>
            </a:r>
            <a:r>
              <a:rPr b="0" lang="en-US" sz="2400" spc="-1" strike="noStrike">
                <a:solidFill>
                  <a:srgbClr val="ff0000"/>
                </a:solidFill>
                <a:latin typeface="Arial"/>
              </a:rPr>
              <a:t>measures how much “information” a feature gives us about the class.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marL="685800" indent="-334440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Font typeface="Wingdings" charset="2"/>
              <a:buChar char="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Features that perfectly partition should give maximal information.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marL="685800" indent="-334440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Font typeface="Wingdings" charset="2"/>
              <a:buChar char="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Unrelated features should give no information.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150000"/>
              </a:lnSpc>
              <a:spcBef>
                <a:spcPts val="1001"/>
              </a:spcBef>
              <a:buClr>
                <a:srgbClr val="ff0000"/>
              </a:buClr>
              <a:buFont typeface="Wingdings" charset="2"/>
              <a:buChar char=""/>
            </a:pPr>
            <a:r>
              <a:rPr b="0" lang="en-US" sz="2400" spc="-1" strike="noStrike">
                <a:solidFill>
                  <a:srgbClr val="ff0000"/>
                </a:solidFill>
                <a:latin typeface="Arial"/>
              </a:rPr>
              <a:t>It 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76" name="Picture 4" descr=""/>
          <p:cNvPicPr/>
          <p:nvPr/>
        </p:nvPicPr>
        <p:blipFill>
          <a:blip r:embed="rId1"/>
          <a:stretch/>
        </p:blipFill>
        <p:spPr>
          <a:xfrm>
            <a:off x="3505320" y="4800600"/>
            <a:ext cx="3200040" cy="1175400"/>
          </a:xfrm>
          <a:prstGeom prst="rect">
            <a:avLst/>
          </a:prstGeom>
          <a:ln>
            <a:noFill/>
          </a:ln>
        </p:spPr>
      </p:pic>
      <p:sp>
        <p:nvSpPr>
          <p:cNvPr id="177" name="CustomShape 3"/>
          <p:cNvSpPr/>
          <p:nvPr/>
        </p:nvSpPr>
        <p:spPr>
          <a:xfrm>
            <a:off x="890280" y="5933160"/>
            <a:ext cx="11410200" cy="401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Where S is the number of samples in the training set, with S</a:t>
            </a:r>
            <a:r>
              <a:rPr b="0" lang="en-IN" sz="1800" spc="-1" strike="noStrike" baseline="-25000">
                <a:solidFill>
                  <a:srgbClr val="000000"/>
                </a:solidFill>
                <a:latin typeface="Arial"/>
              </a:rPr>
              <a:t>v </a:t>
            </a: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instances belonging to class i, where i = 1, … , c.  </a:t>
            </a:r>
            <a:endParaRPr b="0" lang="en-IN" sz="1800" spc="-1" strike="noStrike">
              <a:latin typeface="Arial"/>
            </a:endParaRPr>
          </a:p>
        </p:txBody>
      </p:sp>
    </p:spTree>
  </p:cSld>
  <p:timing>
    <p:tnLst>
      <p:par>
        <p:cTn id="59" dur="indefinite" restart="never" nodeType="tmRoot">
          <p:childTnLst>
            <p:seq>
              <p:cTn id="60" dur="indefinite" nodeType="mainSeq">
                <p:childTnLst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65" dur="500" fill="hold"/>
                                        <p:tgtEl>
                                          <p:spTgt spid="1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66" dur="500" fill="hold"/>
                                        <p:tgtEl>
                                          <p:spTgt spid="1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1" dur="500" fill="hold"/>
                                        <p:tgtEl>
                                          <p:spTgt spid="1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72" dur="500" fill="hold"/>
                                        <p:tgtEl>
                                          <p:spTgt spid="1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7" dur="500" fill="hold"/>
                                        <p:tgtEl>
                                          <p:spTgt spid="1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78" dur="500" fill="hold"/>
                                        <p:tgtEl>
                                          <p:spTgt spid="1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83" dur="500" fill="hold"/>
                                        <p:tgtEl>
                                          <p:spTgt spid="1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4" dur="500" fill="hold"/>
                                        <p:tgtEl>
                                          <p:spTgt spid="1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89" dur="5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90" dur="5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93" dur="5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94" dur="5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TextShape 1"/>
          <p:cNvSpPr txBox="1"/>
          <p:nvPr/>
        </p:nvSpPr>
        <p:spPr>
          <a:xfrm>
            <a:off x="838080" y="160560"/>
            <a:ext cx="9321480" cy="76392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1" lang="en-US" sz="3200" spc="-1" strike="noStrike">
                <a:solidFill>
                  <a:srgbClr val="ffffff"/>
                </a:solidFill>
                <a:latin typeface="Arial"/>
              </a:rPr>
              <a:t>Supervised Discretization - Entropy Based 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9" name="TextShape 2"/>
          <p:cNvSpPr txBox="1"/>
          <p:nvPr/>
        </p:nvSpPr>
        <p:spPr>
          <a:xfrm>
            <a:off x="609480" y="1425600"/>
            <a:ext cx="11331360" cy="55490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457200" indent="-456840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Font typeface="Calibri Light"/>
              <a:buAutoNum type="arabicPeriod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Sort examples in increasing order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marL="457200" indent="-456840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Font typeface="Calibri Light"/>
              <a:buAutoNum type="arabicPeriod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Each value forms an interval (m intervals)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marL="457200" indent="-456840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Font typeface="Calibri Light"/>
              <a:buAutoNum type="arabicPeriod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Calculate the entropy measure of this discretization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marL="457200" indent="-456840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Font typeface="Calibri Light"/>
              <a:buAutoNum type="arabicPeriod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Calculate "Entropy" for the target given a bin.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marL="457200" indent="-456840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Font typeface="Calibri Light"/>
              <a:buAutoNum type="arabicPeriod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Calculate "Information Gain" given a bin. E(S) - E(S,A)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marL="457200" indent="-456840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Font typeface="Calibri Light"/>
              <a:buAutoNum type="arabicPeriod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Apply the process recursively until some stopping criterion is met.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50000"/>
              </a:lnSpc>
              <a:spcBef>
                <a:spcPts val="1001"/>
              </a:spcBef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                   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E(S) - E(S,A) &gt; δ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</p:txBody>
      </p:sp>
      <mc:AlternateContent>
        <mc:Choice xmlns:a14="http://schemas.microsoft.com/office/drawing/2010/main" Requires="a14">
          <p:sp>
            <p:nvSpPr>
              <p:cNvPr id="180" name="Formula 3"/>
              <p:cNvSpPr txBox="1"/>
              <p:nvPr/>
            </p:nvSpPr>
            <p:spPr>
              <a:xfrm>
                <a:off x="8153280" y="2665080"/>
                <a:ext cx="3047760" cy="83988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p>
                      <m:e>
                        <m:r>
                          <m:t xml:space="preserve">𝐸</m:t>
                        </m:r>
                        <m:d>
                          <m:dPr>
                            <m:begChr m:val="("/>
                            <m:endChr m:val=")"/>
                          </m:dPr>
                          <m:e>
                            <m:r>
                              <m:t xml:space="preserve">𝑆</m:t>
                            </m:r>
                          </m:e>
                        </m:d>
                      </m:e>
                      <m:sup/>
                    </m:sSup>
                    <m:r>
                      <m:t xml:space="preserve">=</m:t>
                    </m:r>
                    <m:nary>
                      <m:naryPr>
                        <m:chr m:val="∑"/>
                      </m:naryPr>
                      <m:sub>
                        <m:r>
                          <m:t xml:space="preserve">𝑖</m:t>
                        </m:r>
                        <m:r>
                          <m:t xml:space="preserve">=</m:t>
                        </m:r>
                        <m:r>
                          <m:t xml:space="preserve">1</m:t>
                        </m:r>
                      </m:sub>
                      <m:sup>
                        <m:r>
                          <m:t xml:space="preserve">𝑐</m:t>
                        </m:r>
                      </m:sup>
                      <m:e>
                        <m:r>
                          <m:t xml:space="preserve">−</m:t>
                        </m:r>
                        <m:r>
                          <m:t xml:space="preserve">𝑝𝑖𝑙𝑜𝑔</m:t>
                        </m:r>
                        <m:r>
                          <m:t xml:space="preserve">2</m:t>
                        </m:r>
                        <m:r>
                          <m:t xml:space="preserve">𝑝</m:t>
                        </m:r>
                        <m:r>
                          <m:t xml:space="preserve">𝑖</m:t>
                        </m:r>
                      </m:e>
                    </m:nary>
                  </m:oMath>
                </a14:m>
              </a:p>
            </p:txBody>
          </p:sp>
        </mc:Choice>
        <mc:Fallback/>
      </mc:AlternateContent>
      <p:sp>
        <p:nvSpPr>
          <p:cNvPr id="181" name="CustomShape 4"/>
          <p:cNvSpPr/>
          <p:nvPr/>
        </p:nvSpPr>
        <p:spPr>
          <a:xfrm>
            <a:off x="8153280" y="2665080"/>
            <a:ext cx="3047760" cy="839880"/>
          </a:xfrm>
          <a:prstGeom prst="rect">
            <a:avLst/>
          </a:pr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latin typeface="Calibri"/>
              </a:rPr>
              <a:t> </a:t>
            </a:r>
            <a:endParaRPr b="0" lang="en-IN" sz="1800" spc="-1" strike="noStrike">
              <a:latin typeface="Arial"/>
            </a:endParaRPr>
          </a:p>
        </p:txBody>
      </p:sp>
      <p:pic>
        <p:nvPicPr>
          <p:cNvPr id="182" name="Picture 7" descr=""/>
          <p:cNvPicPr/>
          <p:nvPr/>
        </p:nvPicPr>
        <p:blipFill>
          <a:blip r:embed="rId2"/>
          <a:stretch/>
        </p:blipFill>
        <p:spPr>
          <a:xfrm>
            <a:off x="7391520" y="3419640"/>
            <a:ext cx="2514240" cy="923400"/>
          </a:xfrm>
          <a:prstGeom prst="rect">
            <a:avLst/>
          </a:prstGeom>
          <a:ln>
            <a:noFill/>
          </a:ln>
        </p:spPr>
      </p:pic>
      <p:sp>
        <p:nvSpPr>
          <p:cNvPr id="183" name="TextShape 5"/>
          <p:cNvSpPr txBox="1"/>
          <p:nvPr/>
        </p:nvSpPr>
        <p:spPr>
          <a:xfrm>
            <a:off x="329400" y="1028160"/>
            <a:ext cx="11196720" cy="39492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343080" indent="-342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Wingdings" charset="2"/>
              <a:buChar char=""/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</a:rPr>
              <a:t>Entropy Based Discretization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timing>
    <p:tnLst>
      <p:par>
        <p:cTn id="95" dur="indefinite" restart="never" nodeType="tmRoot">
          <p:childTnLst>
            <p:seq>
              <p:cTn id="96" dur="indefinite" nodeType="mainSeq">
                <p:childTnLst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01" dur="500" fill="hold"/>
                                        <p:tgtEl>
                                          <p:spTgt spid="1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02" dur="500" fill="hold"/>
                                        <p:tgtEl>
                                          <p:spTgt spid="1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07" dur="500" fill="hold"/>
                                        <p:tgtEl>
                                          <p:spTgt spid="1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08" dur="500" fill="hold"/>
                                        <p:tgtEl>
                                          <p:spTgt spid="1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13" dur="500" fill="hold"/>
                                        <p:tgtEl>
                                          <p:spTgt spid="1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14" dur="500" fill="hold"/>
                                        <p:tgtEl>
                                          <p:spTgt spid="1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19" dur="500" fill="hold"/>
                                        <p:tgtEl>
                                          <p:spTgt spid="1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0" dur="500" fill="hold"/>
                                        <p:tgtEl>
                                          <p:spTgt spid="1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25" dur="5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6" dur="5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31" dur="5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32" dur="5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37" dur="500" fill="hold"/>
                                        <p:tgtEl>
                                          <p:spTgt spid="1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38" dur="500" fill="hold"/>
                                        <p:tgtEl>
                                          <p:spTgt spid="1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43" dur="500" fill="hold"/>
                                        <p:tgtEl>
                                          <p:spTgt spid="1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44" dur="500" fill="hold"/>
                                        <p:tgtEl>
                                          <p:spTgt spid="1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49" dur="500" fill="hold"/>
                                        <p:tgtEl>
                                          <p:spTgt spid="1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50" dur="500" fill="hold"/>
                                        <p:tgtEl>
                                          <p:spTgt spid="1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55" dur="500" fill="hold"/>
                                        <p:tgtEl>
                                          <p:spTgt spid="1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56" dur="500" fill="hold"/>
                                        <p:tgtEl>
                                          <p:spTgt spid="1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TextShape 1"/>
          <p:cNvSpPr txBox="1"/>
          <p:nvPr/>
        </p:nvSpPr>
        <p:spPr>
          <a:xfrm>
            <a:off x="838080" y="160560"/>
            <a:ext cx="9321480" cy="76392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1" lang="en-US" sz="3200" spc="-1" strike="noStrike">
                <a:solidFill>
                  <a:srgbClr val="ffffff"/>
                </a:solidFill>
                <a:latin typeface="Arial"/>
              </a:rPr>
              <a:t>Supervised Discretization Example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graphicFrame>
        <p:nvGraphicFramePr>
          <p:cNvPr id="185" name="Table 2"/>
          <p:cNvGraphicFramePr/>
          <p:nvPr/>
        </p:nvGraphicFramePr>
        <p:xfrm>
          <a:off x="76320" y="1143000"/>
          <a:ext cx="12039120" cy="741240"/>
        </p:xfrm>
        <a:graphic>
          <a:graphicData uri="http://schemas.openxmlformats.org/drawingml/2006/table">
            <a:tbl>
              <a:tblPr/>
              <a:tblGrid>
                <a:gridCol w="902880"/>
                <a:gridCol w="451440"/>
                <a:gridCol w="451440"/>
                <a:gridCol w="451440"/>
                <a:gridCol w="409320"/>
                <a:gridCol w="457200"/>
                <a:gridCol w="457200"/>
                <a:gridCol w="457200"/>
                <a:gridCol w="457200"/>
                <a:gridCol w="457200"/>
                <a:gridCol w="457200"/>
                <a:gridCol w="457200"/>
                <a:gridCol w="457200"/>
                <a:gridCol w="417240"/>
                <a:gridCol w="481320"/>
                <a:gridCol w="481320"/>
                <a:gridCol w="481320"/>
                <a:gridCol w="481320"/>
                <a:gridCol w="481320"/>
                <a:gridCol w="481320"/>
                <a:gridCol w="481320"/>
                <a:gridCol w="481320"/>
                <a:gridCol w="481320"/>
                <a:gridCol w="436320"/>
                <a:gridCol w="529560"/>
              </a:tblGrid>
              <a:tr h="56124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IN" sz="16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Runs</a:t>
                      </a:r>
                      <a:endParaRPr b="0" lang="en-IN" sz="16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b="0" lang="en-IN" sz="16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IN" sz="16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53</a:t>
                      </a:r>
                      <a:endParaRPr b="0" lang="en-IN" sz="16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IN" sz="16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56</a:t>
                      </a:r>
                      <a:endParaRPr b="0" lang="en-IN" sz="16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IN" sz="16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57</a:t>
                      </a:r>
                      <a:endParaRPr b="0" lang="en-IN" sz="16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IN" sz="16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63</a:t>
                      </a:r>
                      <a:endParaRPr b="0" lang="en-IN" sz="16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IN" sz="16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66</a:t>
                      </a:r>
                      <a:endParaRPr b="0" lang="en-IN" sz="16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IN" sz="16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67</a:t>
                      </a:r>
                      <a:endParaRPr b="0" lang="en-IN" sz="16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IN" sz="16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67</a:t>
                      </a:r>
                      <a:endParaRPr b="0" lang="en-IN" sz="16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IN" sz="16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67</a:t>
                      </a:r>
                      <a:endParaRPr b="0" lang="en-IN" sz="16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IN" sz="16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68</a:t>
                      </a:r>
                      <a:endParaRPr b="0" lang="en-IN" sz="16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IN" sz="16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69</a:t>
                      </a:r>
                      <a:endParaRPr b="0" lang="en-IN" sz="16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IN" sz="16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70</a:t>
                      </a:r>
                      <a:endParaRPr b="0" lang="en-IN" sz="16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IN" sz="16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70</a:t>
                      </a:r>
                      <a:endParaRPr b="0" lang="en-IN" sz="16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IN" sz="16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70</a:t>
                      </a:r>
                      <a:endParaRPr b="0" lang="en-IN" sz="16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IN" sz="16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70</a:t>
                      </a:r>
                      <a:endParaRPr b="0" lang="en-IN" sz="16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IN" sz="16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72</a:t>
                      </a:r>
                      <a:endParaRPr b="0" lang="en-IN" sz="16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IN" sz="16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73</a:t>
                      </a:r>
                      <a:endParaRPr b="0" lang="en-IN" sz="16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IN" sz="16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75</a:t>
                      </a:r>
                      <a:endParaRPr b="0" lang="en-IN" sz="16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IN" sz="16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75</a:t>
                      </a:r>
                      <a:endParaRPr b="0" lang="en-IN" sz="16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IN" sz="16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76</a:t>
                      </a:r>
                      <a:endParaRPr b="0" lang="en-IN" sz="16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IN" sz="16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76</a:t>
                      </a:r>
                      <a:endParaRPr b="0" lang="en-IN" sz="16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IN" sz="16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78</a:t>
                      </a:r>
                      <a:endParaRPr b="0" lang="en-IN" sz="16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IN" sz="16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79</a:t>
                      </a:r>
                      <a:endParaRPr b="0" lang="en-IN" sz="16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IN" sz="16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80</a:t>
                      </a:r>
                      <a:endParaRPr b="0" lang="en-IN" sz="16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IN" sz="16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81</a:t>
                      </a:r>
                      <a:endParaRPr b="0" lang="en-IN" sz="16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5b9bd5"/>
                    </a:solidFill>
                  </a:tcPr>
                </a:tc>
              </a:tr>
              <a:tr h="103068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Matches Won</a:t>
                      </a:r>
                      <a:endParaRPr b="0" lang="en-IN" sz="16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b="0" lang="en-IN" sz="16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Y</a:t>
                      </a:r>
                      <a:endParaRPr b="0" lang="en-IN" sz="16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Y</a:t>
                      </a:r>
                      <a:endParaRPr b="0" lang="en-IN" sz="16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Y</a:t>
                      </a:r>
                      <a:endParaRPr b="0" lang="en-IN" sz="16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N</a:t>
                      </a:r>
                      <a:endParaRPr b="0" lang="en-IN" sz="16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N</a:t>
                      </a:r>
                      <a:endParaRPr b="0" lang="en-IN" sz="16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N</a:t>
                      </a:r>
                      <a:endParaRPr b="0" lang="en-IN" sz="16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N</a:t>
                      </a:r>
                      <a:endParaRPr b="0" lang="en-IN" sz="16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N</a:t>
                      </a:r>
                      <a:endParaRPr b="0" lang="en-IN" sz="16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N</a:t>
                      </a:r>
                      <a:endParaRPr b="0" lang="en-IN" sz="16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N</a:t>
                      </a:r>
                      <a:endParaRPr b="0" lang="en-IN" sz="16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N</a:t>
                      </a:r>
                      <a:endParaRPr b="0" lang="en-IN" sz="16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Y</a:t>
                      </a:r>
                      <a:endParaRPr b="0" lang="en-IN" sz="16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Y</a:t>
                      </a:r>
                      <a:endParaRPr b="0" lang="en-IN" sz="16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Y</a:t>
                      </a:r>
                      <a:endParaRPr b="0" lang="en-IN" sz="16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N</a:t>
                      </a:r>
                      <a:endParaRPr b="0" lang="en-IN" sz="16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N</a:t>
                      </a:r>
                      <a:endParaRPr b="0" lang="en-IN" sz="16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N</a:t>
                      </a:r>
                      <a:endParaRPr b="0" lang="en-IN" sz="16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Y</a:t>
                      </a:r>
                      <a:endParaRPr b="0" lang="en-IN" sz="16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N</a:t>
                      </a:r>
                      <a:endParaRPr b="0" lang="en-IN" sz="16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N</a:t>
                      </a:r>
                      <a:endParaRPr b="0" lang="en-IN" sz="16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N</a:t>
                      </a:r>
                      <a:endParaRPr b="0" lang="en-IN" sz="16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N</a:t>
                      </a:r>
                      <a:endParaRPr b="0" lang="en-IN" sz="16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N</a:t>
                      </a:r>
                      <a:endParaRPr b="0" lang="en-IN" sz="16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N</a:t>
                      </a:r>
                      <a:endParaRPr b="0" lang="en-IN" sz="16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</a:tr>
            </a:tbl>
          </a:graphicData>
        </a:graphic>
      </p:graphicFrame>
      <p:sp>
        <p:nvSpPr>
          <p:cNvPr id="186" name="CustomShape 3"/>
          <p:cNvSpPr/>
          <p:nvPr/>
        </p:nvSpPr>
        <p:spPr>
          <a:xfrm>
            <a:off x="380880" y="2578320"/>
            <a:ext cx="101343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In this example we are discretizing the feature Runs using 2 bins &lt;=60 and &gt;60.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87" name="CustomShape 4"/>
          <p:cNvSpPr/>
          <p:nvPr/>
        </p:nvSpPr>
        <p:spPr>
          <a:xfrm>
            <a:off x="585720" y="3090600"/>
            <a:ext cx="43538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Step 3: Calculate "Entropy" for the target.</a:t>
            </a:r>
            <a:endParaRPr b="0" lang="en-IN" sz="1800" spc="-1" strike="noStrike">
              <a:latin typeface="Arial"/>
            </a:endParaRPr>
          </a:p>
        </p:txBody>
      </p:sp>
      <p:graphicFrame>
        <p:nvGraphicFramePr>
          <p:cNvPr id="188" name="Table 5"/>
          <p:cNvGraphicFramePr/>
          <p:nvPr/>
        </p:nvGraphicFramePr>
        <p:xfrm>
          <a:off x="727920" y="3484080"/>
          <a:ext cx="1998720" cy="963720"/>
        </p:xfrm>
        <a:graphic>
          <a:graphicData uri="http://schemas.openxmlformats.org/drawingml/2006/table">
            <a:tbl>
              <a:tblPr/>
              <a:tblGrid>
                <a:gridCol w="999360"/>
                <a:gridCol w="999360"/>
              </a:tblGrid>
              <a:tr h="366120">
                <a:tc gridSpan="2"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Runs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5b9bd5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</a:tr>
              <a:tr h="298800">
                <a:tc>
                  <a:txBody>
                    <a:bodyPr lIns="0" rIns="0" tIns="0" bIns="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Y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 lIns="0" rIns="0" tIns="0" bIns="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N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</a:tr>
              <a:tr h="298800">
                <a:tc>
                  <a:txBody>
                    <a:bodyPr lIns="0" rIns="0" tIns="0" bIns="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7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 lIns="0" rIns="0" tIns="0" bIns="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17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</a:tr>
            </a:tbl>
          </a:graphicData>
        </a:graphic>
      </p:graphicFrame>
      <p:sp>
        <p:nvSpPr>
          <p:cNvPr id="189" name="CustomShape 6"/>
          <p:cNvSpPr/>
          <p:nvPr/>
        </p:nvSpPr>
        <p:spPr>
          <a:xfrm>
            <a:off x="649080" y="4656960"/>
            <a:ext cx="4313880" cy="95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E (Runs) = E(7, 17) = E(0.29, .71) 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= -0.29 x log</a:t>
            </a:r>
            <a:r>
              <a:rPr b="0" lang="en-IN" sz="1800" spc="-1" strike="noStrike" baseline="-25000">
                <a:solidFill>
                  <a:srgbClr val="000000"/>
                </a:solidFill>
                <a:latin typeface="Arial"/>
              </a:rPr>
              <a:t>2</a:t>
            </a: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(0.29) - 0.71 x log</a:t>
            </a:r>
            <a:r>
              <a:rPr b="0" lang="en-IN" sz="1800" spc="-1" strike="noStrike" baseline="-25000">
                <a:solidFill>
                  <a:srgbClr val="000000"/>
                </a:solidFill>
                <a:latin typeface="Arial"/>
              </a:rPr>
              <a:t>2</a:t>
            </a: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(0.71)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= 0.871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90" name="CustomShape 7"/>
          <p:cNvSpPr/>
          <p:nvPr/>
        </p:nvSpPr>
        <p:spPr>
          <a:xfrm>
            <a:off x="5973840" y="3056760"/>
            <a:ext cx="551952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Step 4: Calculate "Entropy" for the target given a bin.</a:t>
            </a:r>
            <a:endParaRPr b="0" lang="en-IN" sz="1800" spc="-1" strike="noStrike">
              <a:latin typeface="Arial"/>
            </a:endParaRPr>
          </a:p>
        </p:txBody>
      </p:sp>
      <p:graphicFrame>
        <p:nvGraphicFramePr>
          <p:cNvPr id="191" name="Table 8"/>
          <p:cNvGraphicFramePr/>
          <p:nvPr/>
        </p:nvGraphicFramePr>
        <p:xfrm>
          <a:off x="6064920" y="3413520"/>
          <a:ext cx="4119840" cy="1482840"/>
        </p:xfrm>
        <a:graphic>
          <a:graphicData uri="http://schemas.openxmlformats.org/drawingml/2006/table">
            <a:tbl>
              <a:tblPr/>
              <a:tblGrid>
                <a:gridCol w="1452960"/>
                <a:gridCol w="609480"/>
                <a:gridCol w="838080"/>
                <a:gridCol w="1219320"/>
              </a:tblGrid>
              <a:tr h="366120">
                <a:tc gridSpan="2"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5b9bd5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  <a:tc gridSpan="2"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Matches Won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5b9bd5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</a:tr>
              <a:tr h="366120">
                <a:tc gridSpan="2"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Y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N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</a:tr>
              <a:tr h="549000">
                <a:tc rowSpan="2"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Runs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 lIns="0" rIns="0" tIns="0" bIns="0" anchor="ctr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&lt;= 60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 lIns="0" rIns="0" tIns="0" bIns="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 lIns="0" rIns="0" tIns="0" bIns="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</a:tr>
              <a:tr h="549000">
                <a:tc vMerge="1">
                  <a:tcPr>
                    <a:solidFill>
                      <a:srgbClr val="729fcf"/>
                    </a:solidFill>
                  </a:tcPr>
                </a:tc>
                <a:tc>
                  <a:txBody>
                    <a:bodyPr lIns="0" rIns="0" tIns="0" bIns="0" anchor="ctr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&gt; 60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 lIns="0" rIns="0" tIns="0" bIns="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 lIns="0" rIns="0" tIns="0" bIns="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17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</a:tr>
            </a:tbl>
          </a:graphicData>
        </a:graphic>
      </p:graphicFrame>
      <p:sp>
        <p:nvSpPr>
          <p:cNvPr id="192" name="CustomShape 9"/>
          <p:cNvSpPr/>
          <p:nvPr/>
        </p:nvSpPr>
        <p:spPr>
          <a:xfrm>
            <a:off x="2865960" y="5869440"/>
            <a:ext cx="50698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Step 5: Calculate "Information Gain" given a bin</a:t>
            </a:r>
            <a:r>
              <a:rPr b="0" lang="en-IN" sz="1800" spc="-1" strike="noStrike">
                <a:solidFill>
                  <a:srgbClr val="000000"/>
                </a:solidFill>
                <a:latin typeface="Calibri"/>
              </a:rPr>
              <a:t>.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93" name="CustomShape 10"/>
          <p:cNvSpPr/>
          <p:nvPr/>
        </p:nvSpPr>
        <p:spPr>
          <a:xfrm>
            <a:off x="2931480" y="6183720"/>
            <a:ext cx="490392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Information Gain (Matches Won,Runs) = 0.256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94" name="CustomShape 11"/>
          <p:cNvSpPr/>
          <p:nvPr/>
        </p:nvSpPr>
        <p:spPr>
          <a:xfrm>
            <a:off x="5791320" y="4992480"/>
            <a:ext cx="670536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E (Matches Won,Runs) = P(&lt;=60) x E(3,0) + P(&gt;60) x E(4,17) 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                                       </a:t>
            </a: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= 3/24 x 0 + 21/24 x 0.7= 0.615</a:t>
            </a:r>
            <a:endParaRPr b="0" lang="en-IN" sz="1800" spc="-1" strike="noStrike">
              <a:latin typeface="Arial"/>
            </a:endParaRPr>
          </a:p>
        </p:txBody>
      </p:sp>
    </p:spTree>
  </p:cSld>
  <p:timing>
    <p:tnLst>
      <p:par>
        <p:cTn id="157" dur="indefinite" restart="never" nodeType="tmRoot">
          <p:childTnLst>
            <p:seq>
              <p:cTn id="158" dur="indefinite" nodeType="mainSeq">
                <p:childTnLst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63" dur="5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64" dur="5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69" dur="5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70" dur="5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1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73" dur="5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74" dur="5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5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77" dur="5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78" dur="5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TextShape 1"/>
          <p:cNvSpPr txBox="1"/>
          <p:nvPr/>
        </p:nvSpPr>
        <p:spPr>
          <a:xfrm>
            <a:off x="838080" y="160560"/>
            <a:ext cx="9321480" cy="76392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1" lang="en-US" sz="3200" spc="-1" strike="noStrike">
                <a:solidFill>
                  <a:srgbClr val="ffffff"/>
                </a:solidFill>
                <a:latin typeface="Arial"/>
              </a:rPr>
              <a:t>Supervised Discretization Example (Contd..)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graphicFrame>
        <p:nvGraphicFramePr>
          <p:cNvPr id="196" name="Table 2"/>
          <p:cNvGraphicFramePr/>
          <p:nvPr/>
        </p:nvGraphicFramePr>
        <p:xfrm>
          <a:off x="76320" y="1143000"/>
          <a:ext cx="12039120" cy="741240"/>
        </p:xfrm>
        <a:graphic>
          <a:graphicData uri="http://schemas.openxmlformats.org/drawingml/2006/table">
            <a:tbl>
              <a:tblPr/>
              <a:tblGrid>
                <a:gridCol w="902880"/>
                <a:gridCol w="451440"/>
                <a:gridCol w="451440"/>
                <a:gridCol w="451440"/>
                <a:gridCol w="409320"/>
                <a:gridCol w="457200"/>
                <a:gridCol w="457200"/>
                <a:gridCol w="457200"/>
                <a:gridCol w="457200"/>
                <a:gridCol w="457200"/>
                <a:gridCol w="457200"/>
                <a:gridCol w="457200"/>
                <a:gridCol w="457200"/>
                <a:gridCol w="417240"/>
                <a:gridCol w="481320"/>
                <a:gridCol w="481320"/>
                <a:gridCol w="481320"/>
                <a:gridCol w="481320"/>
                <a:gridCol w="481320"/>
                <a:gridCol w="481320"/>
                <a:gridCol w="481320"/>
                <a:gridCol w="481320"/>
                <a:gridCol w="481320"/>
                <a:gridCol w="436320"/>
                <a:gridCol w="529560"/>
              </a:tblGrid>
              <a:tr h="56124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IN" sz="16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Runs</a:t>
                      </a:r>
                      <a:endParaRPr b="0" lang="en-IN" sz="16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b="0" lang="en-IN" sz="16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IN" sz="16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53</a:t>
                      </a:r>
                      <a:endParaRPr b="0" lang="en-IN" sz="16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IN" sz="16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56</a:t>
                      </a:r>
                      <a:endParaRPr b="0" lang="en-IN" sz="16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IN" sz="16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57</a:t>
                      </a:r>
                      <a:endParaRPr b="0" lang="en-IN" sz="16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IN" sz="16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63</a:t>
                      </a:r>
                      <a:endParaRPr b="0" lang="en-IN" sz="16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IN" sz="16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66</a:t>
                      </a:r>
                      <a:endParaRPr b="0" lang="en-IN" sz="16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IN" sz="16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67</a:t>
                      </a:r>
                      <a:endParaRPr b="0" lang="en-IN" sz="16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IN" sz="16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67</a:t>
                      </a:r>
                      <a:endParaRPr b="0" lang="en-IN" sz="16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IN" sz="16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67</a:t>
                      </a:r>
                      <a:endParaRPr b="0" lang="en-IN" sz="16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IN" sz="16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68</a:t>
                      </a:r>
                      <a:endParaRPr b="0" lang="en-IN" sz="16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IN" sz="16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69</a:t>
                      </a:r>
                      <a:endParaRPr b="0" lang="en-IN" sz="16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IN" sz="16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70</a:t>
                      </a:r>
                      <a:endParaRPr b="0" lang="en-IN" sz="16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IN" sz="16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70</a:t>
                      </a:r>
                      <a:endParaRPr b="0" lang="en-IN" sz="16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IN" sz="16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70</a:t>
                      </a:r>
                      <a:endParaRPr b="0" lang="en-IN" sz="16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IN" sz="16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70</a:t>
                      </a:r>
                      <a:endParaRPr b="0" lang="en-IN" sz="16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IN" sz="16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72</a:t>
                      </a:r>
                      <a:endParaRPr b="0" lang="en-IN" sz="16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IN" sz="16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73</a:t>
                      </a:r>
                      <a:endParaRPr b="0" lang="en-IN" sz="16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IN" sz="16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75</a:t>
                      </a:r>
                      <a:endParaRPr b="0" lang="en-IN" sz="16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IN" sz="16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75</a:t>
                      </a:r>
                      <a:endParaRPr b="0" lang="en-IN" sz="16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IN" sz="16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76</a:t>
                      </a:r>
                      <a:endParaRPr b="0" lang="en-IN" sz="16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IN" sz="16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76</a:t>
                      </a:r>
                      <a:endParaRPr b="0" lang="en-IN" sz="16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IN" sz="16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78</a:t>
                      </a:r>
                      <a:endParaRPr b="0" lang="en-IN" sz="16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IN" sz="16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79</a:t>
                      </a:r>
                      <a:endParaRPr b="0" lang="en-IN" sz="16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IN" sz="16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80</a:t>
                      </a:r>
                      <a:endParaRPr b="0" lang="en-IN" sz="16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IN" sz="16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81</a:t>
                      </a:r>
                      <a:endParaRPr b="0" lang="en-IN" sz="16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5b9bd5"/>
                    </a:solidFill>
                  </a:tcPr>
                </a:tc>
              </a:tr>
              <a:tr h="103068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Matches Won</a:t>
                      </a:r>
                      <a:endParaRPr b="0" lang="en-IN" sz="16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b="0" lang="en-IN" sz="16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Y</a:t>
                      </a:r>
                      <a:endParaRPr b="0" lang="en-IN" sz="16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Y</a:t>
                      </a:r>
                      <a:endParaRPr b="0" lang="en-IN" sz="16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Y</a:t>
                      </a:r>
                      <a:endParaRPr b="0" lang="en-IN" sz="16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N</a:t>
                      </a:r>
                      <a:endParaRPr b="0" lang="en-IN" sz="16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N</a:t>
                      </a:r>
                      <a:endParaRPr b="0" lang="en-IN" sz="16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N</a:t>
                      </a:r>
                      <a:endParaRPr b="0" lang="en-IN" sz="16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N</a:t>
                      </a:r>
                      <a:endParaRPr b="0" lang="en-IN" sz="16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N</a:t>
                      </a:r>
                      <a:endParaRPr b="0" lang="en-IN" sz="16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N</a:t>
                      </a:r>
                      <a:endParaRPr b="0" lang="en-IN" sz="16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N</a:t>
                      </a:r>
                      <a:endParaRPr b="0" lang="en-IN" sz="16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N</a:t>
                      </a:r>
                      <a:endParaRPr b="0" lang="en-IN" sz="16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Y</a:t>
                      </a:r>
                      <a:endParaRPr b="0" lang="en-IN" sz="16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Y</a:t>
                      </a:r>
                      <a:endParaRPr b="0" lang="en-IN" sz="16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Y</a:t>
                      </a:r>
                      <a:endParaRPr b="0" lang="en-IN" sz="16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N</a:t>
                      </a:r>
                      <a:endParaRPr b="0" lang="en-IN" sz="16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N</a:t>
                      </a:r>
                      <a:endParaRPr b="0" lang="en-IN" sz="16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N</a:t>
                      </a:r>
                      <a:endParaRPr b="0" lang="en-IN" sz="16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Y</a:t>
                      </a:r>
                      <a:endParaRPr b="0" lang="en-IN" sz="16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N</a:t>
                      </a:r>
                      <a:endParaRPr b="0" lang="en-IN" sz="16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N</a:t>
                      </a:r>
                      <a:endParaRPr b="0" lang="en-IN" sz="16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N</a:t>
                      </a:r>
                      <a:endParaRPr b="0" lang="en-IN" sz="16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N</a:t>
                      </a:r>
                      <a:endParaRPr b="0" lang="en-IN" sz="16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N</a:t>
                      </a:r>
                      <a:endParaRPr b="0" lang="en-IN" sz="16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N</a:t>
                      </a:r>
                      <a:endParaRPr b="0" lang="en-IN" sz="16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97" name="Table 3"/>
          <p:cNvGraphicFramePr/>
          <p:nvPr/>
        </p:nvGraphicFramePr>
        <p:xfrm>
          <a:off x="567000" y="3012840"/>
          <a:ext cx="3200040" cy="1482840"/>
        </p:xfrm>
        <a:graphic>
          <a:graphicData uri="http://schemas.openxmlformats.org/drawingml/2006/table">
            <a:tbl>
              <a:tblPr/>
              <a:tblGrid>
                <a:gridCol w="650880"/>
                <a:gridCol w="644040"/>
                <a:gridCol w="957960"/>
                <a:gridCol w="947160"/>
              </a:tblGrid>
              <a:tr h="622440">
                <a:tc gridSpan="2"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5b9bd5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  <a:tc gridSpan="2"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Matches Won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5b9bd5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</a:tr>
              <a:tr h="357120">
                <a:tc gridSpan="2"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Y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N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</a:tr>
              <a:tr h="531000">
                <a:tc rowSpan="2"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Runs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 lIns="0" rIns="0" tIns="0" bIns="0" anchor="ctr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&lt;= 60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 lIns="0" rIns="0" tIns="0" bIns="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 lIns="0" rIns="0" tIns="0" bIns="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</a:tr>
              <a:tr h="265680">
                <a:tc vMerge="1">
                  <a:tcPr>
                    <a:solidFill>
                      <a:srgbClr val="729fcf"/>
                    </a:solidFill>
                  </a:tcPr>
                </a:tc>
                <a:tc>
                  <a:txBody>
                    <a:bodyPr lIns="0" rIns="0" tIns="0" bIns="0" anchor="ctr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&gt; 60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 lIns="0" rIns="0" tIns="0" bIns="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 lIns="0" rIns="0" tIns="0" bIns="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17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</a:tr>
            </a:tbl>
          </a:graphicData>
        </a:graphic>
      </p:graphicFrame>
      <p:sp>
        <p:nvSpPr>
          <p:cNvPr id="198" name="CustomShape 4"/>
          <p:cNvSpPr/>
          <p:nvPr/>
        </p:nvSpPr>
        <p:spPr>
          <a:xfrm>
            <a:off x="816840" y="4594680"/>
            <a:ext cx="27003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ff0000"/>
                </a:solidFill>
                <a:latin typeface="Arial"/>
              </a:rPr>
              <a:t>Information Gain = 0.256</a:t>
            </a:r>
            <a:endParaRPr b="0" lang="en-IN" sz="1800" spc="-1" strike="noStrike">
              <a:latin typeface="Arial"/>
            </a:endParaRPr>
          </a:p>
        </p:txBody>
      </p:sp>
      <p:graphicFrame>
        <p:nvGraphicFramePr>
          <p:cNvPr id="199" name="Table 5"/>
          <p:cNvGraphicFramePr/>
          <p:nvPr/>
        </p:nvGraphicFramePr>
        <p:xfrm>
          <a:off x="4453200" y="3025440"/>
          <a:ext cx="3200040" cy="1482840"/>
        </p:xfrm>
        <a:graphic>
          <a:graphicData uri="http://schemas.openxmlformats.org/drawingml/2006/table">
            <a:tbl>
              <a:tblPr/>
              <a:tblGrid>
                <a:gridCol w="650880"/>
                <a:gridCol w="644040"/>
                <a:gridCol w="957960"/>
                <a:gridCol w="947160"/>
              </a:tblGrid>
              <a:tr h="640440">
                <a:tc gridSpan="2"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5b9bd5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  <a:tc gridSpan="2"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Matches Won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5b9bd5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</a:tr>
              <a:tr h="366120">
                <a:tc gridSpan="2"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Y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N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</a:tr>
              <a:tr h="549000">
                <a:tc rowSpan="2"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Runs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 lIns="0" rIns="0" tIns="0" bIns="0" anchor="ctr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&lt;= 70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 lIns="0" rIns="0" tIns="0" bIns="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 lIns="0" rIns="0" tIns="0" bIns="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8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</a:tr>
              <a:tr h="274680">
                <a:tc vMerge="1">
                  <a:tcPr>
                    <a:solidFill>
                      <a:srgbClr val="729fcf"/>
                    </a:solidFill>
                  </a:tcPr>
                </a:tc>
                <a:tc>
                  <a:txBody>
                    <a:bodyPr lIns="0" rIns="0" tIns="0" bIns="0" anchor="ctr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&gt; 70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 lIns="0" rIns="0" tIns="0" bIns="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 lIns="0" rIns="0" tIns="0" bIns="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9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</a:tr>
            </a:tbl>
          </a:graphicData>
        </a:graphic>
      </p:graphicFrame>
      <p:sp>
        <p:nvSpPr>
          <p:cNvPr id="200" name="CustomShape 6"/>
          <p:cNvSpPr/>
          <p:nvPr/>
        </p:nvSpPr>
        <p:spPr>
          <a:xfrm>
            <a:off x="4703040" y="4601880"/>
            <a:ext cx="27003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Information Gain = 0.101</a:t>
            </a:r>
            <a:endParaRPr b="0" lang="en-IN" sz="1800" spc="-1" strike="noStrike">
              <a:latin typeface="Arial"/>
            </a:endParaRPr>
          </a:p>
        </p:txBody>
      </p:sp>
      <p:graphicFrame>
        <p:nvGraphicFramePr>
          <p:cNvPr id="201" name="Table 7"/>
          <p:cNvGraphicFramePr/>
          <p:nvPr/>
        </p:nvGraphicFramePr>
        <p:xfrm>
          <a:off x="8305920" y="3025440"/>
          <a:ext cx="3200040" cy="1482840"/>
        </p:xfrm>
        <a:graphic>
          <a:graphicData uri="http://schemas.openxmlformats.org/drawingml/2006/table">
            <a:tbl>
              <a:tblPr/>
              <a:tblGrid>
                <a:gridCol w="650880"/>
                <a:gridCol w="644040"/>
                <a:gridCol w="957960"/>
                <a:gridCol w="947160"/>
              </a:tblGrid>
              <a:tr h="640440">
                <a:tc gridSpan="2"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5b9bd5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  <a:tc gridSpan="2"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Matches Won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5b9bd5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</a:tr>
              <a:tr h="366120">
                <a:tc gridSpan="2"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 hMerge="1"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Y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N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</a:tr>
              <a:tr h="549000">
                <a:tc rowSpan="2"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Runs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 lIns="0" rIns="0" tIns="0" bIns="0" anchor="ctr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&lt;= 75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 lIns="0" rIns="0" tIns="0" bIns="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7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 lIns="0" rIns="0" tIns="0" bIns="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11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</a:tr>
              <a:tr h="274680">
                <a:tc vMerge="1">
                  <a:tcPr>
                    <a:solidFill>
                      <a:srgbClr val="729fcf"/>
                    </a:solidFill>
                  </a:tcPr>
                </a:tc>
                <a:tc>
                  <a:txBody>
                    <a:bodyPr lIns="0" rIns="0" tIns="0" bIns="0" anchor="ctr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&gt; 75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 lIns="0" rIns="0" tIns="0" bIns="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 lIns="0" rIns="0" tIns="0" bIns="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</a:tr>
            </a:tbl>
          </a:graphicData>
        </a:graphic>
      </p:graphicFrame>
      <p:sp>
        <p:nvSpPr>
          <p:cNvPr id="202" name="CustomShape 8"/>
          <p:cNvSpPr/>
          <p:nvPr/>
        </p:nvSpPr>
        <p:spPr>
          <a:xfrm>
            <a:off x="8555760" y="4601880"/>
            <a:ext cx="27003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Arial"/>
              </a:rPr>
              <a:t>Information Gain = 0.148</a:t>
            </a:r>
            <a:endParaRPr b="0" lang="en-IN" sz="1800" spc="-1" strike="noStrike">
              <a:latin typeface="Arial"/>
            </a:endParaRPr>
          </a:p>
        </p:txBody>
      </p:sp>
    </p:spTree>
  </p:cSld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TextShape 1"/>
          <p:cNvSpPr txBox="1"/>
          <p:nvPr/>
        </p:nvSpPr>
        <p:spPr>
          <a:xfrm>
            <a:off x="831960" y="3657600"/>
            <a:ext cx="10515240" cy="9046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90000"/>
              </a:lnSpc>
            </a:pPr>
            <a:r>
              <a:rPr b="1" lang="en-US" sz="5400" spc="-1" strike="noStrike">
                <a:solidFill>
                  <a:srgbClr val="150860"/>
                </a:solidFill>
                <a:latin typeface="Arial"/>
              </a:rPr>
              <a:t>Thank You!</a:t>
            </a:r>
            <a:endParaRPr b="0" lang="en-US" sz="5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4" name="TextShape 2"/>
          <p:cNvSpPr txBox="1"/>
          <p:nvPr/>
        </p:nvSpPr>
        <p:spPr>
          <a:xfrm>
            <a:off x="831960" y="5205240"/>
            <a:ext cx="10515240" cy="14997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algn="r">
              <a:lnSpc>
                <a:spcPct val="90000"/>
              </a:lnSpc>
              <a:spcBef>
                <a:spcPts val="1001"/>
              </a:spcBef>
            </a:pPr>
            <a:r>
              <a:rPr b="0" lang="en-US" sz="2400" spc="-1" strike="noStrike">
                <a:solidFill>
                  <a:srgbClr val="8b8b8b"/>
                </a:solidFill>
                <a:latin typeface="Helvetica Light"/>
              </a:rPr>
              <a:t>In our next session: Binarization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4443</TotalTime>
  <Application>LibreOffice/6.0.7.3$Linux_X86_64 LibreOffice_project/00m0$Build-3</Application>
  <Words>501</Words>
  <Paragraphs>192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2018-10-16T06:13:57Z</dcterms:created>
  <dc:creator>User</dc:creator>
  <dc:description/>
  <dc:language>en-IN</dc:language>
  <cp:lastModifiedBy/>
  <dcterms:modified xsi:type="dcterms:W3CDTF">2020-05-31T20:25:29Z</dcterms:modified>
  <cp:revision>280</cp:revision>
  <dc:subject/>
  <dc:title>Slide 1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Widescreen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8</vt:i4>
  </property>
</Properties>
</file>